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4" r:id="rId2"/>
    <p:sldId id="263" r:id="rId3"/>
    <p:sldId id="265" r:id="rId4"/>
    <p:sldId id="281" r:id="rId5"/>
    <p:sldId id="282" r:id="rId6"/>
    <p:sldId id="283" r:id="rId7"/>
    <p:sldId id="284" r:id="rId8"/>
    <p:sldId id="285" r:id="rId9"/>
    <p:sldId id="266" r:id="rId10"/>
    <p:sldId id="267" r:id="rId11"/>
    <p:sldId id="268" r:id="rId12"/>
    <p:sldId id="269" r:id="rId13"/>
    <p:sldId id="286" r:id="rId14"/>
    <p:sldId id="287" r:id="rId15"/>
    <p:sldId id="288" r:id="rId16"/>
    <p:sldId id="273" r:id="rId17"/>
    <p:sldId id="275" r:id="rId18"/>
    <p:sldId id="272" r:id="rId19"/>
    <p:sldId id="277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94660"/>
  </p:normalViewPr>
  <p:slideViewPr>
    <p:cSldViewPr>
      <p:cViewPr>
        <p:scale>
          <a:sx n="84" d="100"/>
          <a:sy n="84" d="100"/>
        </p:scale>
        <p:origin x="10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3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D7E6E3-4FDC-4F60-8BA5-BEE3CBF52BFE}" type="datetimeFigureOut">
              <a:rPr lang="fr-BE" smtClean="0"/>
              <a:t>03-07-15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F3B5C-BBCE-43B9-A025-9B146598EBD7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80421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5EC67-6A03-472F-B10D-A1328425926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1460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5EC67-6A03-472F-B10D-A1328425926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39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1FAC04-A0A1-4874-97EF-525DFA07C67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556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21B27C-3F2B-4DC8-BAC8-5CC6365A6841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5333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4FAF52-28BB-4C28-9336-D0D41023C75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1005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fr-F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7C03B0-1538-4B43-93A7-318C5D619B6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1390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9897AB-4286-4495-A87B-EF1168DBC832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683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1FAC04-A0A1-4874-97EF-525DFA07C67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570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4254E-3966-4E0B-94B5-0CB120E792BD}" type="slidenum">
              <a:rPr lang="fr-BE" smtClean="0"/>
              <a:t>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9471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4254E-3966-4E0B-94B5-0CB120E792BD}" type="slidenum">
              <a:rPr lang="fr-BE" smtClean="0"/>
              <a:t>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644712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4254E-3966-4E0B-94B5-0CB120E792BD}" type="slidenum">
              <a:rPr lang="fr-BE" smtClean="0"/>
              <a:t>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76800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4254E-3966-4E0B-94B5-0CB120E792BD}" type="slidenum">
              <a:rPr lang="fr-BE" smtClean="0"/>
              <a:t>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47253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4254E-3966-4E0B-94B5-0CB120E792BD}" type="slidenum">
              <a:rPr lang="fr-BE" smtClean="0"/>
              <a:t>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55989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5EC67-6A03-472F-B10D-A1328425926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818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05EC67-6A03-472F-B10D-A1328425926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53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b="1" cap="none" spc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b="0" cap="none" spc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>
              <a:defRPr b="0" cap="none" spc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2pPr>
            <a:lvl3pPr>
              <a:defRPr b="0" cap="none" spc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3pPr>
            <a:lvl4pPr>
              <a:defRPr b="0" cap="none" spc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4pPr>
            <a:lvl5pPr>
              <a:defRPr b="0" cap="none" spc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5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3.7.2015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1430"/>
          <a:solidFill>
            <a:srgbClr val="7030A0"/>
          </a:soli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 cap="none" spc="0">
          <a:ln w="11430"/>
          <a:gradFill>
            <a:gsLst>
              <a:gs pos="0">
                <a:schemeClr val="accent2">
                  <a:tint val="70000"/>
                  <a:satMod val="245000"/>
                </a:schemeClr>
              </a:gs>
              <a:gs pos="75000">
                <a:schemeClr val="accent2">
                  <a:tint val="90000"/>
                  <a:shade val="60000"/>
                  <a:satMod val="240000"/>
                </a:schemeClr>
              </a:gs>
              <a:gs pos="100000">
                <a:schemeClr val="accent2">
                  <a:tint val="100000"/>
                  <a:shade val="50000"/>
                  <a:satMod val="240000"/>
                </a:schemeClr>
              </a:gs>
            </a:gsLst>
            <a:lin ang="5400000"/>
          </a:gra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kern="1200" cap="none" spc="0">
          <a:ln w="11430"/>
          <a:gradFill>
            <a:gsLst>
              <a:gs pos="0">
                <a:schemeClr val="accent2">
                  <a:tint val="70000"/>
                  <a:satMod val="245000"/>
                </a:schemeClr>
              </a:gs>
              <a:gs pos="75000">
                <a:schemeClr val="accent2">
                  <a:tint val="90000"/>
                  <a:shade val="60000"/>
                  <a:satMod val="240000"/>
                </a:schemeClr>
              </a:gs>
              <a:gs pos="100000">
                <a:schemeClr val="accent2">
                  <a:tint val="100000"/>
                  <a:shade val="50000"/>
                  <a:satMod val="240000"/>
                </a:schemeClr>
              </a:gs>
            </a:gsLst>
            <a:lin ang="5400000"/>
          </a:gra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0" kern="1200" cap="none" spc="0">
          <a:ln w="11430"/>
          <a:gradFill>
            <a:gsLst>
              <a:gs pos="0">
                <a:schemeClr val="accent2">
                  <a:tint val="70000"/>
                  <a:satMod val="245000"/>
                </a:schemeClr>
              </a:gs>
              <a:gs pos="75000">
                <a:schemeClr val="accent2">
                  <a:tint val="90000"/>
                  <a:shade val="60000"/>
                  <a:satMod val="240000"/>
                </a:schemeClr>
              </a:gs>
              <a:gs pos="100000">
                <a:schemeClr val="accent2">
                  <a:tint val="100000"/>
                  <a:shade val="50000"/>
                  <a:satMod val="240000"/>
                </a:schemeClr>
              </a:gs>
            </a:gsLst>
            <a:lin ang="5400000"/>
          </a:gra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0" kern="1200" cap="none" spc="0">
          <a:ln w="11430"/>
          <a:gradFill>
            <a:gsLst>
              <a:gs pos="0">
                <a:schemeClr val="accent2">
                  <a:tint val="70000"/>
                  <a:satMod val="245000"/>
                </a:schemeClr>
              </a:gs>
              <a:gs pos="75000">
                <a:schemeClr val="accent2">
                  <a:tint val="90000"/>
                  <a:shade val="60000"/>
                  <a:satMod val="240000"/>
                </a:schemeClr>
              </a:gs>
              <a:gs pos="100000">
                <a:schemeClr val="accent2">
                  <a:tint val="100000"/>
                  <a:shade val="50000"/>
                  <a:satMod val="240000"/>
                </a:schemeClr>
              </a:gs>
            </a:gsLst>
            <a:lin ang="5400000"/>
          </a:gra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0" kern="1200" cap="none" spc="0">
          <a:ln w="11430"/>
          <a:gradFill>
            <a:gsLst>
              <a:gs pos="0">
                <a:schemeClr val="accent2">
                  <a:tint val="70000"/>
                  <a:satMod val="245000"/>
                </a:schemeClr>
              </a:gs>
              <a:gs pos="75000">
                <a:schemeClr val="accent2">
                  <a:tint val="90000"/>
                  <a:shade val="60000"/>
                  <a:satMod val="240000"/>
                </a:schemeClr>
              </a:gs>
              <a:gs pos="100000">
                <a:schemeClr val="accent2">
                  <a:tint val="100000"/>
                  <a:shade val="50000"/>
                  <a:satMod val="240000"/>
                </a:schemeClr>
              </a:gs>
            </a:gsLst>
            <a:lin ang="5400000"/>
          </a:gra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itle 1"/>
          <p:cNvSpPr>
            <a:spLocks noGrp="1"/>
          </p:cNvSpPr>
          <p:nvPr>
            <p:ph type="ctrTitle"/>
          </p:nvPr>
        </p:nvSpPr>
        <p:spPr>
          <a:xfrm>
            <a:off x="687388" y="120015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sz="3200" b="1" dirty="0" smtClean="0"/>
              <a:t>Marketing to Children:</a:t>
            </a:r>
            <a:r>
              <a:rPr lang="en-US" altLang="en-US" sz="4800" b="1" dirty="0" smtClean="0"/>
              <a:t/>
            </a:r>
            <a:br>
              <a:rPr lang="en-US" altLang="en-US" sz="4800" b="1" dirty="0" smtClean="0"/>
            </a:br>
            <a:r>
              <a:rPr lang="en-US" altLang="en-US" sz="4800" b="1" dirty="0" smtClean="0"/>
              <a:t>An EU Perspective</a:t>
            </a:r>
            <a:endParaRPr lang="en-US" altLang="en-US" sz="2800" dirty="0" smtClean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9590F6-2170-4028-9D7B-40B2B010672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pic>
        <p:nvPicPr>
          <p:cNvPr id="9" name="Picture 2" descr="C:\Users\director\AppData\Local\Microsoft\Windows\Temporary Internet Files\Content.IE5\SU4FH42J\map_of_blank_europe__gigantor_by_zalezsky-d47e2qt[1]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89"/>
          <a:stretch/>
        </p:blipFill>
        <p:spPr bwMode="auto">
          <a:xfrm>
            <a:off x="2375756" y="2529586"/>
            <a:ext cx="4392488" cy="293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16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en-GB" altLang="en-US" sz="3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Spotlight remains on children, privacy &amp; DMCs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6104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fr-BE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UK: </a:t>
            </a:r>
            <a:r>
              <a:rPr lang="en-IE" sz="200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TRUSTe</a:t>
            </a:r>
            <a:r>
              <a:rPr lang="en-IE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Privacy Index (April 2015)</a:t>
            </a:r>
            <a:endParaRPr lang="fr-BE" sz="2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600"/>
              </a:spcAft>
            </a:pPr>
            <a:r>
              <a:rPr lang="en-IE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54% of parents concerned about their child's (0-13) privacy online</a:t>
            </a:r>
          </a:p>
          <a:p>
            <a:pPr>
              <a:spcAft>
                <a:spcPts val="600"/>
              </a:spcAft>
            </a:pPr>
            <a:r>
              <a:rPr lang="en-IE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25% do not allow their children to use the internet</a:t>
            </a:r>
          </a:p>
          <a:p>
            <a:pPr>
              <a:spcAft>
                <a:spcPts val="600"/>
              </a:spcAft>
            </a:pPr>
            <a:r>
              <a:rPr lang="en-IE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those that do 48% are concerned that their children’s data are tracked for marketing purposes </a:t>
            </a:r>
          </a:p>
          <a:p>
            <a:pPr>
              <a:spcAft>
                <a:spcPts val="600"/>
              </a:spcAft>
            </a:pPr>
            <a:r>
              <a:rPr lang="en-IE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44% said their child </a:t>
            </a:r>
            <a:r>
              <a:rPr lang="en-IE" sz="2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knows </a:t>
            </a:r>
            <a:r>
              <a:rPr lang="en-IE" sz="2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nothing about the issues surrounding privacy online </a:t>
            </a:r>
          </a:p>
          <a:p>
            <a:endParaRPr lang="fr-BE" sz="2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3" name="Slide Number Placeholder 1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EAAFA-0691-4381-8580-8446D61C235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6088">
            <a:off x="724471" y="2699990"/>
            <a:ext cx="7242533" cy="1427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945" y="1124744"/>
            <a:ext cx="807301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689245" y="6128996"/>
            <a:ext cx="603041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1050" dirty="0"/>
              <a:t>Data from a survey conducted by </a:t>
            </a:r>
            <a:r>
              <a:rPr lang="en-IE" sz="1050" dirty="0" err="1"/>
              <a:t>Ipsos</a:t>
            </a:r>
            <a:r>
              <a:rPr lang="en-IE" sz="1050" dirty="0"/>
              <a:t> MORI </a:t>
            </a:r>
            <a:r>
              <a:rPr lang="en-IE" sz="1050" dirty="0" smtClean="0"/>
              <a:t>from </a:t>
            </a:r>
            <a:r>
              <a:rPr lang="en-IE" sz="1050" dirty="0"/>
              <a:t>28 </a:t>
            </a:r>
            <a:r>
              <a:rPr lang="en-IE" sz="1050" dirty="0" smtClean="0"/>
              <a:t>Nov </a:t>
            </a:r>
            <a:r>
              <a:rPr lang="en-IE" sz="1050" dirty="0"/>
              <a:t>– 5 </a:t>
            </a:r>
            <a:r>
              <a:rPr lang="en-IE" sz="1050" dirty="0" smtClean="0"/>
              <a:t>Dec</a:t>
            </a:r>
            <a:r>
              <a:rPr lang="en-IE" sz="1050" dirty="0"/>
              <a:t> </a:t>
            </a:r>
            <a:r>
              <a:rPr lang="en-IE" sz="1050" dirty="0" smtClean="0"/>
              <a:t>2014</a:t>
            </a:r>
            <a:endParaRPr lang="en-IE" sz="1050" dirty="0"/>
          </a:p>
        </p:txBody>
      </p:sp>
    </p:spTree>
    <p:extLst>
      <p:ext uri="{BB962C8B-B14F-4D97-AF65-F5344CB8AC3E}">
        <p14:creationId xmlns:p14="http://schemas.microsoft.com/office/powerpoint/2010/main" val="42114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eaLnBrk="1" hangingPunct="1"/>
            <a:r>
              <a:rPr lang="en-GB" altLang="en-US" sz="2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EU Data Protection Regulation:</a:t>
            </a:r>
            <a:br>
              <a:rPr lang="en-GB" altLang="en-US" sz="2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GB" altLang="en-US" sz="2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Children and Parental Consent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Timeline:</a:t>
            </a:r>
          </a:p>
          <a:p>
            <a:pPr>
              <a:spcAft>
                <a:spcPts val="600"/>
              </a:spcAft>
            </a:pP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2012: 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EC </a:t>
            </a: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proposes draft Regulation 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parental </a:t>
            </a: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consent for &lt;13’s data collection</a:t>
            </a:r>
          </a:p>
          <a:p>
            <a:pPr>
              <a:spcAft>
                <a:spcPts val="600"/>
              </a:spcAft>
            </a:pP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2014: 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1st </a:t>
            </a: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reading EP</a:t>
            </a:r>
          </a:p>
          <a:p>
            <a:pPr>
              <a:spcAft>
                <a:spcPts val="600"/>
              </a:spcAft>
            </a:pP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2015: 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Council </a:t>
            </a: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expected to broker agreement</a:t>
            </a:r>
            <a:r>
              <a:rPr lang="en-GB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;</a:t>
            </a: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trialogue</a:t>
            </a: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negotiations 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begin</a:t>
            </a:r>
            <a:endParaRPr lang="en-US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Objective: “</a:t>
            </a:r>
            <a:r>
              <a:rPr lang="en-US" sz="1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Completion of the Digital Single Market by 2015</a:t>
            </a: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” (Council Conclusions October 2014)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Recent developments in Council:</a:t>
            </a:r>
          </a:p>
          <a:p>
            <a:pPr marL="541337" indent="-457200">
              <a:spcAft>
                <a:spcPts val="600"/>
              </a:spcAft>
            </a:pP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March 2015: Agreement reached on Chapter II, incl. provisions on children</a:t>
            </a:r>
          </a:p>
          <a:p>
            <a:pPr marL="541337" indent="-457200">
              <a:spcAft>
                <a:spcPts val="600"/>
              </a:spcAft>
            </a:pPr>
            <a:r>
              <a:rPr lang="en-IE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Harmonised age threshold deleted, despite EC reservation. Union (through upcoming delegated act?) or Member State law will </a:t>
            </a:r>
            <a:r>
              <a:rPr lang="en-IE" sz="1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appl</a:t>
            </a:r>
            <a:r>
              <a:rPr lang="fr-BE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y</a:t>
            </a:r>
            <a:endParaRPr lang="en-US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541337" indent="-457200">
              <a:spcAft>
                <a:spcPts val="600"/>
              </a:spcAft>
            </a:pPr>
            <a:r>
              <a:rPr lang="en-IE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EC to specify how/when to obtain verifiable consent in delegated acts (tbc)</a:t>
            </a:r>
          </a:p>
          <a:p>
            <a:pPr marL="541337" indent="-457200">
              <a:spcAft>
                <a:spcPts val="600"/>
              </a:spcAft>
            </a:pPr>
            <a:r>
              <a:rPr lang="fr-BE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Need</a:t>
            </a:r>
            <a:r>
              <a:rPr lang="fr-BE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fr-BE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for </a:t>
            </a:r>
            <a:r>
              <a:rPr lang="fr-BE" sz="1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special</a:t>
            </a:r>
            <a:r>
              <a:rPr lang="fr-BE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protection for </a:t>
            </a:r>
            <a:r>
              <a:rPr lang="en-IE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children’s data esp. for marketing/profiling &amp; data collection when using services offered directly </a:t>
            </a:r>
            <a:r>
              <a:rPr lang="en-IE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to a child</a:t>
            </a:r>
          </a:p>
        </p:txBody>
      </p:sp>
      <p:sp>
        <p:nvSpPr>
          <p:cNvPr id="153" name="Slide Number Placeholder 1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EAAFA-0691-4381-8580-8446D61C235B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93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 eaLnBrk="1" hangingPunct="1"/>
            <a:r>
              <a:rPr lang="en-IE" altLang="en-US" sz="7200" b="1" dirty="0" smtClean="0"/>
              <a:t>Key Trends</a:t>
            </a:r>
            <a:endParaRPr lang="en-US" altLang="en-US" sz="7200" b="1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indent="-457200">
              <a:spcBef>
                <a:spcPts val="2400"/>
              </a:spcBef>
              <a:spcAft>
                <a:spcPts val="3600"/>
              </a:spcAft>
              <a:buFont typeface="Calibri" pitchFamily="34" charset="0"/>
              <a:buAutoNum type="arabicPeriod"/>
              <a:defRPr/>
            </a:pPr>
            <a:r>
              <a:rPr lang="en-GB" sz="2400" b="1" dirty="0">
                <a:solidFill>
                  <a:schemeClr val="bg1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Children’s privacy in the spotlight</a:t>
            </a:r>
          </a:p>
          <a:p>
            <a:pPr lvl="1" indent="-457200">
              <a:spcBef>
                <a:spcPts val="2400"/>
              </a:spcBef>
              <a:spcAft>
                <a:spcPts val="3600"/>
              </a:spcAft>
              <a:buFont typeface="Calibri" pitchFamily="34" charset="0"/>
              <a:buAutoNum type="arabicPeriod"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Marketing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to children</a:t>
            </a:r>
          </a:p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6E9439-16E5-4B49-A037-2CCA7350147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25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6632"/>
            <a:ext cx="792096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34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208912" cy="553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7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1"/>
            <a:ext cx="8424936" cy="547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9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algn="l" eaLnBrk="1" hangingPunct="1"/>
            <a:r>
              <a:rPr lang="en-IE" altLang="en-US" sz="3200" b="1" dirty="0" smtClean="0"/>
              <a:t>WHO</a:t>
            </a:r>
            <a:endParaRPr lang="en-US" altLang="en-US" sz="3200" b="1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5853901" cy="4525963"/>
          </a:xfrm>
        </p:spPr>
        <p:txBody>
          <a:bodyPr>
            <a:normAutofit fontScale="92500" lnSpcReduction="20000"/>
          </a:bodyPr>
          <a:lstStyle/>
          <a:p>
            <a:pPr marL="0" lvl="2" indent="0">
              <a:spcAft>
                <a:spcPts val="600"/>
              </a:spcAft>
              <a:defRPr/>
            </a:pPr>
            <a:r>
              <a:rPr lang="en-IE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NCD Action Plan 2013-2020 :</a:t>
            </a:r>
            <a:endParaRPr lang="en-IE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spcAft>
                <a:spcPts val="600"/>
              </a:spcAft>
              <a:defRPr/>
            </a:pPr>
            <a:r>
              <a:rPr lang="en-IE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UN HLG meeting, NYC </a:t>
            </a:r>
            <a:r>
              <a:rPr lang="en-IE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(July 2014): MS commit to accelerating action 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on implementing </a:t>
            </a:r>
            <a:r>
              <a:rPr lang="en-IE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NCDs monitoring framework (next review in 2018)</a:t>
            </a:r>
          </a:p>
          <a:p>
            <a:pPr lvl="1">
              <a:spcAft>
                <a:spcPts val="600"/>
              </a:spcAft>
              <a:defRPr/>
            </a:pP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Commission on Ending Childhood Obesity 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tasked to make recommendations to WHO (incl. ad hoc Science and Evidence WG with Prof. Hastings) </a:t>
            </a:r>
          </a:p>
          <a:p>
            <a:pPr lvl="1">
              <a:spcAft>
                <a:spcPts val="600"/>
              </a:spcAft>
              <a:defRPr/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Interim report (March 2015) quite balanced but does recommend food M2K restrictions. </a:t>
            </a:r>
          </a:p>
          <a:p>
            <a:pPr lvl="1">
              <a:spcAft>
                <a:spcPts val="600"/>
              </a:spcAft>
              <a:defRPr/>
            </a:pPr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Regional consultations:</a:t>
            </a:r>
          </a:p>
          <a:p>
            <a:pPr marL="1136650" lvl="3" indent="-285750">
              <a:buFont typeface="Courier New" panose="02070309020205020404" pitchFamily="49" charset="0"/>
              <a:buChar char="o"/>
              <a:defRPr/>
            </a:pPr>
            <a:r>
              <a:rPr lang="fr-BE" sz="1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Nov-Dec</a:t>
            </a:r>
            <a:r>
              <a:rPr lang="fr-BE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BE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2015</a:t>
            </a:r>
            <a:r>
              <a:rPr lang="fr-BE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: International online consultations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136650" lvl="3" indent="-285750">
              <a:buFont typeface="Courier New" panose="02070309020205020404" pitchFamily="49" charset="0"/>
              <a:buChar char="o"/>
              <a:defRPr/>
            </a:pP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Dec 2015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: Final report expected</a:t>
            </a:r>
          </a:p>
          <a:p>
            <a:pPr marL="1136650" lvl="3" indent="-285750">
              <a:spcAft>
                <a:spcPts val="1200"/>
              </a:spcAft>
              <a:buFont typeface="Courier New" panose="02070309020205020404" pitchFamily="49" charset="0"/>
              <a:buChar char="o"/>
              <a:defRPr/>
            </a:pP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Jan 2016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: Final report submitted to EB with next steps from DG Chan </a:t>
            </a:r>
          </a:p>
          <a:p>
            <a:endParaRPr lang="fr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85714" y="6309320"/>
            <a:ext cx="2133600" cy="365125"/>
          </a:xfrm>
        </p:spPr>
        <p:txBody>
          <a:bodyPr/>
          <a:lstStyle/>
          <a:p>
            <a:pPr>
              <a:defRPr/>
            </a:pPr>
            <a:fld id="{0C1F3E9D-BD79-425D-9620-A4E57028AA9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10" name="Picture 14" descr="http://www.idspakistan.net/WHO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514" y="79144"/>
            <a:ext cx="1217613" cy="1169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101" y="2780928"/>
            <a:ext cx="2682825" cy="170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25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en-US" sz="3200" b="1" dirty="0" smtClean="0"/>
              <a:t>Marketing to Children: EU Developments</a:t>
            </a:r>
            <a:endParaRPr lang="en-GB" altLang="en-US" sz="28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defRPr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Action Plan on Childhood obesity</a:t>
            </a:r>
          </a:p>
          <a:p>
            <a:pPr lvl="1">
              <a:lnSpc>
                <a:spcPct val="80000"/>
              </a:lnSpc>
              <a:spcAft>
                <a:spcPts val="1200"/>
              </a:spcAft>
              <a:buFont typeface="Courier New" panose="02070309020205020404" pitchFamily="49" charset="0"/>
              <a:buChar char="o"/>
              <a:defRPr/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WHO EU/EC monitoring based on 18 priority indicators, incl. 2 concerning food M2K</a:t>
            </a:r>
          </a:p>
          <a:p>
            <a:pPr>
              <a:lnSpc>
                <a:spcPct val="80000"/>
              </a:lnSpc>
              <a:spcAft>
                <a:spcPts val="1200"/>
              </a:spcAft>
              <a:defRPr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AVMS: REFIT exercise due end 2015</a:t>
            </a:r>
          </a:p>
          <a:p>
            <a:pPr lvl="1"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EC’s proposal in April/May 2016</a:t>
            </a:r>
          </a:p>
          <a:p>
            <a:pPr lvl="1"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 launched on alcohol advertising to children</a:t>
            </a:r>
          </a:p>
          <a:p>
            <a:pPr lvl="1"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DG CONNECT </a:t>
            </a:r>
            <a:r>
              <a:rPr lang="en-GB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tender for a study on SR rules for the media sector (deadline: 6 May)</a:t>
            </a:r>
          </a:p>
          <a:p>
            <a:pPr lvl="1">
              <a:lnSpc>
                <a:spcPct val="80000"/>
              </a:lnSpc>
              <a:spcAft>
                <a:spcPts val="1200"/>
              </a:spcAft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NGOs urge for inclusion of WHO Europe NP model in the directive</a:t>
            </a:r>
            <a:endParaRPr lang="en-IE" sz="1600" dirty="0"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spcAft>
                <a:spcPts val="1200"/>
              </a:spcAft>
              <a:defRPr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DG SANCO-commissioned study on vulnerable consumers </a:t>
            </a:r>
            <a:endParaRPr lang="en-US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on children’s’ exposure to online marketing on </a:t>
            </a:r>
            <a:r>
              <a:rPr lang="en-GB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SNS</a:t>
            </a:r>
            <a:r>
              <a:rPr lang="en-GB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online games &amp; </a:t>
            </a:r>
            <a:r>
              <a:rPr lang="en-GB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endParaRPr lang="en-GB" sz="1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Oct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2015: Study submitted to DG 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SANCO</a:t>
            </a:r>
          </a:p>
          <a:p>
            <a:pPr lvl="1"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Publication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expected before end 2015 </a:t>
            </a:r>
          </a:p>
          <a:p>
            <a:pPr marL="400050" lvl="1" indent="0">
              <a:lnSpc>
                <a:spcPct val="80000"/>
              </a:lnSpc>
              <a:defRPr/>
            </a:pP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lvl="1" indent="0">
              <a:lnSpc>
                <a:spcPct val="80000"/>
              </a:lnSpc>
              <a:defRPr/>
            </a:pPr>
            <a:endParaRPr lang="en-IE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" name="Slide Number Placeholder 1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DE8EBD-A798-4D37-B10B-C5B6D75167B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6117145" y="5198847"/>
            <a:ext cx="2385698" cy="1659153"/>
            <a:chOff x="5191192" y="5231664"/>
            <a:chExt cx="3321015" cy="1959106"/>
          </a:xfrm>
        </p:grpSpPr>
        <p:sp>
          <p:nvSpPr>
            <p:cNvPr id="108" name="Oval 107"/>
            <p:cNvSpPr>
              <a:spLocks noChangeArrowheads="1"/>
            </p:cNvSpPr>
            <p:nvPr/>
          </p:nvSpPr>
          <p:spPr bwMode="auto">
            <a:xfrm>
              <a:off x="6418073" y="5508607"/>
              <a:ext cx="857972" cy="793750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FF3300"/>
                </a:gs>
              </a:gsLst>
              <a:path path="shape">
                <a:fillToRect l="50000" t="50000" r="50000" b="50000"/>
              </a:path>
            </a:gradFill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en-US" sz="1800">
                <a:latin typeface="Calibri" pitchFamily="34" charset="0"/>
              </a:endParaRPr>
            </a:p>
          </p:txBody>
        </p:sp>
        <p:grpSp>
          <p:nvGrpSpPr>
            <p:cNvPr id="109" name="Group 153"/>
            <p:cNvGrpSpPr>
              <a:grpSpLocks/>
            </p:cNvGrpSpPr>
            <p:nvPr/>
          </p:nvGrpSpPr>
          <p:grpSpPr bwMode="auto">
            <a:xfrm>
              <a:off x="5191192" y="5231664"/>
              <a:ext cx="3321015" cy="1959106"/>
              <a:chOff x="4516730" y="2708920"/>
              <a:chExt cx="3957259" cy="2981325"/>
            </a:xfrm>
          </p:grpSpPr>
          <p:sp>
            <p:nvSpPr>
              <p:cNvPr id="111" name="Freeform 6"/>
              <p:cNvSpPr>
                <a:spLocks/>
              </p:cNvSpPr>
              <p:nvPr/>
            </p:nvSpPr>
            <p:spPr bwMode="auto">
              <a:xfrm>
                <a:off x="5184875" y="2922810"/>
                <a:ext cx="182729" cy="99440"/>
              </a:xfrm>
              <a:custGeom>
                <a:avLst/>
                <a:gdLst>
                  <a:gd name="T0" fmla="*/ 2147483647 w 262"/>
                  <a:gd name="T1" fmla="*/ 2147483647 h 106"/>
                  <a:gd name="T2" fmla="*/ 2147483647 w 262"/>
                  <a:gd name="T3" fmla="*/ 2147483647 h 106"/>
                  <a:gd name="T4" fmla="*/ 2147483647 w 262"/>
                  <a:gd name="T5" fmla="*/ 2147483647 h 106"/>
                  <a:gd name="T6" fmla="*/ 2147483647 w 262"/>
                  <a:gd name="T7" fmla="*/ 2147483647 h 106"/>
                  <a:gd name="T8" fmla="*/ 0 w 262"/>
                  <a:gd name="T9" fmla="*/ 2147483647 h 106"/>
                  <a:gd name="T10" fmla="*/ 2147483647 w 262"/>
                  <a:gd name="T11" fmla="*/ 2147483647 h 106"/>
                  <a:gd name="T12" fmla="*/ 2147483647 w 262"/>
                  <a:gd name="T13" fmla="*/ 2147483647 h 106"/>
                  <a:gd name="T14" fmla="*/ 2147483647 w 262"/>
                  <a:gd name="T15" fmla="*/ 2147483647 h 106"/>
                  <a:gd name="T16" fmla="*/ 2147483647 w 262"/>
                  <a:gd name="T17" fmla="*/ 2147483647 h 106"/>
                  <a:gd name="T18" fmla="*/ 2147483647 w 262"/>
                  <a:gd name="T19" fmla="*/ 2147483647 h 106"/>
                  <a:gd name="T20" fmla="*/ 2147483647 w 262"/>
                  <a:gd name="T21" fmla="*/ 2147483647 h 106"/>
                  <a:gd name="T22" fmla="*/ 2147483647 w 262"/>
                  <a:gd name="T23" fmla="*/ 2147483647 h 106"/>
                  <a:gd name="T24" fmla="*/ 2147483647 w 262"/>
                  <a:gd name="T25" fmla="*/ 2147483647 h 106"/>
                  <a:gd name="T26" fmla="*/ 2147483647 w 262"/>
                  <a:gd name="T27" fmla="*/ 2147483647 h 106"/>
                  <a:gd name="T28" fmla="*/ 2147483647 w 262"/>
                  <a:gd name="T29" fmla="*/ 2147483647 h 106"/>
                  <a:gd name="T30" fmla="*/ 2147483647 w 262"/>
                  <a:gd name="T31" fmla="*/ 2147483647 h 106"/>
                  <a:gd name="T32" fmla="*/ 2147483647 w 262"/>
                  <a:gd name="T33" fmla="*/ 2147483647 h 106"/>
                  <a:gd name="T34" fmla="*/ 2147483647 w 262"/>
                  <a:gd name="T35" fmla="*/ 0 h 106"/>
                  <a:gd name="T36" fmla="*/ 2147483647 w 262"/>
                  <a:gd name="T37" fmla="*/ 0 h 106"/>
                  <a:gd name="T38" fmla="*/ 2147483647 w 262"/>
                  <a:gd name="T39" fmla="*/ 2147483647 h 106"/>
                  <a:gd name="T40" fmla="*/ 2147483647 w 262"/>
                  <a:gd name="T41" fmla="*/ 2147483647 h 106"/>
                  <a:gd name="T42" fmla="*/ 2147483647 w 262"/>
                  <a:gd name="T43" fmla="*/ 2147483647 h 10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62"/>
                  <a:gd name="T67" fmla="*/ 0 h 106"/>
                  <a:gd name="T68" fmla="*/ 262 w 262"/>
                  <a:gd name="T69" fmla="*/ 106 h 10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62" h="106">
                    <a:moveTo>
                      <a:pt x="124" y="15"/>
                    </a:moveTo>
                    <a:lnTo>
                      <a:pt x="78" y="15"/>
                    </a:lnTo>
                    <a:lnTo>
                      <a:pt x="63" y="15"/>
                    </a:lnTo>
                    <a:lnTo>
                      <a:pt x="15" y="30"/>
                    </a:lnTo>
                    <a:lnTo>
                      <a:pt x="0" y="59"/>
                    </a:lnTo>
                    <a:lnTo>
                      <a:pt x="48" y="59"/>
                    </a:lnTo>
                    <a:lnTo>
                      <a:pt x="78" y="46"/>
                    </a:lnTo>
                    <a:lnTo>
                      <a:pt x="63" y="78"/>
                    </a:lnTo>
                    <a:lnTo>
                      <a:pt x="108" y="78"/>
                    </a:lnTo>
                    <a:lnTo>
                      <a:pt x="108" y="106"/>
                    </a:lnTo>
                    <a:lnTo>
                      <a:pt x="124" y="106"/>
                    </a:lnTo>
                    <a:lnTo>
                      <a:pt x="186" y="91"/>
                    </a:lnTo>
                    <a:lnTo>
                      <a:pt x="262" y="78"/>
                    </a:lnTo>
                    <a:lnTo>
                      <a:pt x="249" y="59"/>
                    </a:lnTo>
                    <a:lnTo>
                      <a:pt x="219" y="59"/>
                    </a:lnTo>
                    <a:lnTo>
                      <a:pt x="234" y="30"/>
                    </a:lnTo>
                    <a:lnTo>
                      <a:pt x="202" y="30"/>
                    </a:lnTo>
                    <a:lnTo>
                      <a:pt x="202" y="0"/>
                    </a:lnTo>
                    <a:lnTo>
                      <a:pt x="186" y="0"/>
                    </a:lnTo>
                    <a:lnTo>
                      <a:pt x="156" y="46"/>
                    </a:lnTo>
                    <a:lnTo>
                      <a:pt x="124" y="15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2" name="Freeform 7"/>
              <p:cNvSpPr>
                <a:spLocks/>
              </p:cNvSpPr>
              <p:nvPr/>
            </p:nvSpPr>
            <p:spPr bwMode="auto">
              <a:xfrm>
                <a:off x="5303440" y="2877780"/>
                <a:ext cx="54400" cy="45029"/>
              </a:xfrm>
              <a:custGeom>
                <a:avLst/>
                <a:gdLst>
                  <a:gd name="T0" fmla="*/ 2147483647 w 78"/>
                  <a:gd name="T1" fmla="*/ 0 h 47"/>
                  <a:gd name="T2" fmla="*/ 2147483647 w 78"/>
                  <a:gd name="T3" fmla="*/ 0 h 47"/>
                  <a:gd name="T4" fmla="*/ 0 w 78"/>
                  <a:gd name="T5" fmla="*/ 2147483647 h 47"/>
                  <a:gd name="T6" fmla="*/ 2147483647 w 78"/>
                  <a:gd name="T7" fmla="*/ 2147483647 h 47"/>
                  <a:gd name="T8" fmla="*/ 0 w 78"/>
                  <a:gd name="T9" fmla="*/ 2147483647 h 47"/>
                  <a:gd name="T10" fmla="*/ 2147483647 w 78"/>
                  <a:gd name="T11" fmla="*/ 2147483647 h 47"/>
                  <a:gd name="T12" fmla="*/ 2147483647 w 78"/>
                  <a:gd name="T13" fmla="*/ 2147483647 h 47"/>
                  <a:gd name="T14" fmla="*/ 2147483647 w 78"/>
                  <a:gd name="T15" fmla="*/ 0 h 47"/>
                  <a:gd name="T16" fmla="*/ 2147483647 w 78"/>
                  <a:gd name="T17" fmla="*/ 0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47"/>
                  <a:gd name="T29" fmla="*/ 78 w 78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47">
                    <a:moveTo>
                      <a:pt x="63" y="0"/>
                    </a:moveTo>
                    <a:lnTo>
                      <a:pt x="15" y="0"/>
                    </a:lnTo>
                    <a:lnTo>
                      <a:pt x="0" y="17"/>
                    </a:lnTo>
                    <a:lnTo>
                      <a:pt x="48" y="17"/>
                    </a:lnTo>
                    <a:lnTo>
                      <a:pt x="0" y="32"/>
                    </a:lnTo>
                    <a:lnTo>
                      <a:pt x="63" y="47"/>
                    </a:lnTo>
                    <a:lnTo>
                      <a:pt x="78" y="17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3" name="Freeform 8"/>
              <p:cNvSpPr>
                <a:spLocks/>
              </p:cNvSpPr>
              <p:nvPr/>
            </p:nvSpPr>
            <p:spPr bwMode="auto">
              <a:xfrm>
                <a:off x="5385737" y="2868399"/>
                <a:ext cx="59980" cy="56287"/>
              </a:xfrm>
              <a:custGeom>
                <a:avLst/>
                <a:gdLst>
                  <a:gd name="T0" fmla="*/ 2147483647 w 86"/>
                  <a:gd name="T1" fmla="*/ 0 h 61"/>
                  <a:gd name="T2" fmla="*/ 2147483647 w 86"/>
                  <a:gd name="T3" fmla="*/ 0 h 61"/>
                  <a:gd name="T4" fmla="*/ 2147483647 w 86"/>
                  <a:gd name="T5" fmla="*/ 0 h 61"/>
                  <a:gd name="T6" fmla="*/ 2147483647 w 86"/>
                  <a:gd name="T7" fmla="*/ 0 h 61"/>
                  <a:gd name="T8" fmla="*/ 2147483647 w 86"/>
                  <a:gd name="T9" fmla="*/ 0 h 61"/>
                  <a:gd name="T10" fmla="*/ 0 w 86"/>
                  <a:gd name="T11" fmla="*/ 0 h 61"/>
                  <a:gd name="T12" fmla="*/ 2147483647 w 86"/>
                  <a:gd name="T13" fmla="*/ 0 h 61"/>
                  <a:gd name="T14" fmla="*/ 2147483647 w 86"/>
                  <a:gd name="T15" fmla="*/ 0 h 61"/>
                  <a:gd name="T16" fmla="*/ 2147483647 w 86"/>
                  <a:gd name="T17" fmla="*/ 0 h 61"/>
                  <a:gd name="T18" fmla="*/ 2147483647 w 86"/>
                  <a:gd name="T19" fmla="*/ 0 h 61"/>
                  <a:gd name="T20" fmla="*/ 2147483647 w 86"/>
                  <a:gd name="T21" fmla="*/ 0 h 61"/>
                  <a:gd name="T22" fmla="*/ 2147483647 w 86"/>
                  <a:gd name="T23" fmla="*/ 0 h 61"/>
                  <a:gd name="T24" fmla="*/ 2147483647 w 86"/>
                  <a:gd name="T25" fmla="*/ 0 h 61"/>
                  <a:gd name="T26" fmla="*/ 2147483647 w 86"/>
                  <a:gd name="T27" fmla="*/ 0 h 6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6"/>
                  <a:gd name="T43" fmla="*/ 0 h 61"/>
                  <a:gd name="T44" fmla="*/ 86 w 86"/>
                  <a:gd name="T45" fmla="*/ 61 h 6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6" h="61">
                    <a:moveTo>
                      <a:pt x="86" y="57"/>
                    </a:moveTo>
                    <a:lnTo>
                      <a:pt x="86" y="40"/>
                    </a:lnTo>
                    <a:lnTo>
                      <a:pt x="61" y="29"/>
                    </a:lnTo>
                    <a:lnTo>
                      <a:pt x="30" y="0"/>
                    </a:lnTo>
                    <a:lnTo>
                      <a:pt x="6" y="0"/>
                    </a:lnTo>
                    <a:lnTo>
                      <a:pt x="0" y="19"/>
                    </a:lnTo>
                    <a:lnTo>
                      <a:pt x="27" y="32"/>
                    </a:lnTo>
                    <a:lnTo>
                      <a:pt x="6" y="42"/>
                    </a:lnTo>
                    <a:lnTo>
                      <a:pt x="6" y="61"/>
                    </a:lnTo>
                    <a:lnTo>
                      <a:pt x="51" y="46"/>
                    </a:lnTo>
                    <a:lnTo>
                      <a:pt x="68" y="48"/>
                    </a:lnTo>
                    <a:lnTo>
                      <a:pt x="68" y="57"/>
                    </a:lnTo>
                    <a:lnTo>
                      <a:pt x="86" y="5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4" name="Freeform 9"/>
              <p:cNvSpPr>
                <a:spLocks/>
              </p:cNvSpPr>
              <p:nvPr/>
            </p:nvSpPr>
            <p:spPr bwMode="auto">
              <a:xfrm>
                <a:off x="5452691" y="2885285"/>
                <a:ext cx="39056" cy="56287"/>
              </a:xfrm>
              <a:custGeom>
                <a:avLst/>
                <a:gdLst>
                  <a:gd name="T0" fmla="*/ 0 w 57"/>
                  <a:gd name="T1" fmla="*/ 0 h 61"/>
                  <a:gd name="T2" fmla="*/ 0 w 57"/>
                  <a:gd name="T3" fmla="*/ 0 h 61"/>
                  <a:gd name="T4" fmla="*/ 0 w 57"/>
                  <a:gd name="T5" fmla="*/ 0 h 61"/>
                  <a:gd name="T6" fmla="*/ 0 w 57"/>
                  <a:gd name="T7" fmla="*/ 0 h 61"/>
                  <a:gd name="T8" fmla="*/ 0 w 57"/>
                  <a:gd name="T9" fmla="*/ 0 h 61"/>
                  <a:gd name="T10" fmla="*/ 0 w 57"/>
                  <a:gd name="T11" fmla="*/ 0 h 61"/>
                  <a:gd name="T12" fmla="*/ 0 w 57"/>
                  <a:gd name="T13" fmla="*/ 0 h 61"/>
                  <a:gd name="T14" fmla="*/ 0 w 57"/>
                  <a:gd name="T15" fmla="*/ 0 h 61"/>
                  <a:gd name="T16" fmla="*/ 0 w 57"/>
                  <a:gd name="T17" fmla="*/ 0 h 61"/>
                  <a:gd name="T18" fmla="*/ 0 w 57"/>
                  <a:gd name="T19" fmla="*/ 0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7"/>
                  <a:gd name="T31" fmla="*/ 0 h 61"/>
                  <a:gd name="T32" fmla="*/ 57 w 57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7" h="61">
                    <a:moveTo>
                      <a:pt x="48" y="61"/>
                    </a:moveTo>
                    <a:lnTo>
                      <a:pt x="57" y="50"/>
                    </a:lnTo>
                    <a:lnTo>
                      <a:pt x="53" y="23"/>
                    </a:lnTo>
                    <a:lnTo>
                      <a:pt x="30" y="13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2" y="36"/>
                    </a:lnTo>
                    <a:lnTo>
                      <a:pt x="27" y="61"/>
                    </a:lnTo>
                    <a:lnTo>
                      <a:pt x="48" y="6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5" name="Freeform 10"/>
              <p:cNvSpPr>
                <a:spLocks/>
              </p:cNvSpPr>
              <p:nvPr/>
            </p:nvSpPr>
            <p:spPr bwMode="auto">
              <a:xfrm>
                <a:off x="5134660" y="3001611"/>
                <a:ext cx="230154" cy="148222"/>
              </a:xfrm>
              <a:custGeom>
                <a:avLst/>
                <a:gdLst>
                  <a:gd name="T0" fmla="*/ 2147483647 w 329"/>
                  <a:gd name="T1" fmla="*/ 2147483647 h 157"/>
                  <a:gd name="T2" fmla="*/ 2147483647 w 329"/>
                  <a:gd name="T3" fmla="*/ 2147483647 h 157"/>
                  <a:gd name="T4" fmla="*/ 2147483647 w 329"/>
                  <a:gd name="T5" fmla="*/ 0 h 157"/>
                  <a:gd name="T6" fmla="*/ 2147483647 w 329"/>
                  <a:gd name="T7" fmla="*/ 2147483647 h 157"/>
                  <a:gd name="T8" fmla="*/ 0 w 329"/>
                  <a:gd name="T9" fmla="*/ 2147483647 h 157"/>
                  <a:gd name="T10" fmla="*/ 0 w 329"/>
                  <a:gd name="T11" fmla="*/ 2147483647 h 157"/>
                  <a:gd name="T12" fmla="*/ 2147483647 w 329"/>
                  <a:gd name="T13" fmla="*/ 2147483647 h 157"/>
                  <a:gd name="T14" fmla="*/ 2147483647 w 329"/>
                  <a:gd name="T15" fmla="*/ 2147483647 h 157"/>
                  <a:gd name="T16" fmla="*/ 2147483647 w 329"/>
                  <a:gd name="T17" fmla="*/ 2147483647 h 157"/>
                  <a:gd name="T18" fmla="*/ 2147483647 w 329"/>
                  <a:gd name="T19" fmla="*/ 2147483647 h 157"/>
                  <a:gd name="T20" fmla="*/ 2147483647 w 329"/>
                  <a:gd name="T21" fmla="*/ 2147483647 h 157"/>
                  <a:gd name="T22" fmla="*/ 2147483647 w 329"/>
                  <a:gd name="T23" fmla="*/ 2147483647 h 157"/>
                  <a:gd name="T24" fmla="*/ 2147483647 w 329"/>
                  <a:gd name="T25" fmla="*/ 2147483647 h 157"/>
                  <a:gd name="T26" fmla="*/ 2147483647 w 329"/>
                  <a:gd name="T27" fmla="*/ 2147483647 h 157"/>
                  <a:gd name="T28" fmla="*/ 2147483647 w 329"/>
                  <a:gd name="T29" fmla="*/ 2147483647 h 157"/>
                  <a:gd name="T30" fmla="*/ 2147483647 w 329"/>
                  <a:gd name="T31" fmla="*/ 2147483647 h 157"/>
                  <a:gd name="T32" fmla="*/ 2147483647 w 329"/>
                  <a:gd name="T33" fmla="*/ 2147483647 h 157"/>
                  <a:gd name="T34" fmla="*/ 2147483647 w 329"/>
                  <a:gd name="T35" fmla="*/ 2147483647 h 157"/>
                  <a:gd name="T36" fmla="*/ 2147483647 w 329"/>
                  <a:gd name="T37" fmla="*/ 2147483647 h 157"/>
                  <a:gd name="T38" fmla="*/ 2147483647 w 329"/>
                  <a:gd name="T39" fmla="*/ 2147483647 h 157"/>
                  <a:gd name="T40" fmla="*/ 2147483647 w 329"/>
                  <a:gd name="T41" fmla="*/ 2147483647 h 157"/>
                  <a:gd name="T42" fmla="*/ 2147483647 w 329"/>
                  <a:gd name="T43" fmla="*/ 2147483647 h 157"/>
                  <a:gd name="T44" fmla="*/ 2147483647 w 329"/>
                  <a:gd name="T45" fmla="*/ 2147483647 h 157"/>
                  <a:gd name="T46" fmla="*/ 2147483647 w 329"/>
                  <a:gd name="T47" fmla="*/ 2147483647 h 157"/>
                  <a:gd name="T48" fmla="*/ 2147483647 w 329"/>
                  <a:gd name="T49" fmla="*/ 2147483647 h 157"/>
                  <a:gd name="T50" fmla="*/ 2147483647 w 329"/>
                  <a:gd name="T51" fmla="*/ 2147483647 h 157"/>
                  <a:gd name="T52" fmla="*/ 2147483647 w 329"/>
                  <a:gd name="T53" fmla="*/ 2147483647 h 157"/>
                  <a:gd name="T54" fmla="*/ 2147483647 w 329"/>
                  <a:gd name="T55" fmla="*/ 2147483647 h 157"/>
                  <a:gd name="T56" fmla="*/ 2147483647 w 329"/>
                  <a:gd name="T57" fmla="*/ 2147483647 h 157"/>
                  <a:gd name="T58" fmla="*/ 2147483647 w 329"/>
                  <a:gd name="T59" fmla="*/ 2147483647 h 157"/>
                  <a:gd name="T60" fmla="*/ 2147483647 w 329"/>
                  <a:gd name="T61" fmla="*/ 2147483647 h 157"/>
                  <a:gd name="T62" fmla="*/ 2147483647 w 329"/>
                  <a:gd name="T63" fmla="*/ 2147483647 h 157"/>
                  <a:gd name="T64" fmla="*/ 2147483647 w 329"/>
                  <a:gd name="T65" fmla="*/ 2147483647 h 157"/>
                  <a:gd name="T66" fmla="*/ 2147483647 w 329"/>
                  <a:gd name="T67" fmla="*/ 2147483647 h 157"/>
                  <a:gd name="T68" fmla="*/ 2147483647 w 329"/>
                  <a:gd name="T69" fmla="*/ 2147483647 h 157"/>
                  <a:gd name="T70" fmla="*/ 2147483647 w 329"/>
                  <a:gd name="T71" fmla="*/ 2147483647 h 157"/>
                  <a:gd name="T72" fmla="*/ 2147483647 w 329"/>
                  <a:gd name="T73" fmla="*/ 2147483647 h 157"/>
                  <a:gd name="T74" fmla="*/ 2147483647 w 329"/>
                  <a:gd name="T75" fmla="*/ 2147483647 h 157"/>
                  <a:gd name="T76" fmla="*/ 2147483647 w 329"/>
                  <a:gd name="T77" fmla="*/ 2147483647 h 15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29"/>
                  <a:gd name="T118" fmla="*/ 0 h 157"/>
                  <a:gd name="T119" fmla="*/ 329 w 329"/>
                  <a:gd name="T120" fmla="*/ 157 h 15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29" h="157">
                    <a:moveTo>
                      <a:pt x="135" y="13"/>
                    </a:moveTo>
                    <a:lnTo>
                      <a:pt x="61" y="5"/>
                    </a:lnTo>
                    <a:lnTo>
                      <a:pt x="30" y="0"/>
                    </a:lnTo>
                    <a:lnTo>
                      <a:pt x="38" y="13"/>
                    </a:lnTo>
                    <a:lnTo>
                      <a:pt x="0" y="64"/>
                    </a:lnTo>
                    <a:lnTo>
                      <a:pt x="0" y="85"/>
                    </a:lnTo>
                    <a:lnTo>
                      <a:pt x="13" y="100"/>
                    </a:lnTo>
                    <a:lnTo>
                      <a:pt x="22" y="118"/>
                    </a:lnTo>
                    <a:lnTo>
                      <a:pt x="53" y="116"/>
                    </a:lnTo>
                    <a:lnTo>
                      <a:pt x="53" y="104"/>
                    </a:lnTo>
                    <a:lnTo>
                      <a:pt x="68" y="100"/>
                    </a:lnTo>
                    <a:lnTo>
                      <a:pt x="93" y="55"/>
                    </a:lnTo>
                    <a:lnTo>
                      <a:pt x="110" y="68"/>
                    </a:lnTo>
                    <a:lnTo>
                      <a:pt x="93" y="80"/>
                    </a:lnTo>
                    <a:lnTo>
                      <a:pt x="93" y="108"/>
                    </a:lnTo>
                    <a:lnTo>
                      <a:pt x="106" y="100"/>
                    </a:lnTo>
                    <a:lnTo>
                      <a:pt x="93" y="121"/>
                    </a:lnTo>
                    <a:lnTo>
                      <a:pt x="93" y="135"/>
                    </a:lnTo>
                    <a:lnTo>
                      <a:pt x="142" y="146"/>
                    </a:lnTo>
                    <a:lnTo>
                      <a:pt x="205" y="156"/>
                    </a:lnTo>
                    <a:lnTo>
                      <a:pt x="235" y="137"/>
                    </a:lnTo>
                    <a:lnTo>
                      <a:pt x="264" y="156"/>
                    </a:lnTo>
                    <a:lnTo>
                      <a:pt x="321" y="157"/>
                    </a:lnTo>
                    <a:lnTo>
                      <a:pt x="323" y="140"/>
                    </a:lnTo>
                    <a:lnTo>
                      <a:pt x="292" y="114"/>
                    </a:lnTo>
                    <a:lnTo>
                      <a:pt x="306" y="83"/>
                    </a:lnTo>
                    <a:lnTo>
                      <a:pt x="325" y="61"/>
                    </a:lnTo>
                    <a:lnTo>
                      <a:pt x="329" y="32"/>
                    </a:lnTo>
                    <a:lnTo>
                      <a:pt x="272" y="30"/>
                    </a:lnTo>
                    <a:lnTo>
                      <a:pt x="264" y="64"/>
                    </a:lnTo>
                    <a:lnTo>
                      <a:pt x="239" y="68"/>
                    </a:lnTo>
                    <a:lnTo>
                      <a:pt x="230" y="91"/>
                    </a:lnTo>
                    <a:lnTo>
                      <a:pt x="201" y="47"/>
                    </a:lnTo>
                    <a:lnTo>
                      <a:pt x="184" y="64"/>
                    </a:lnTo>
                    <a:lnTo>
                      <a:pt x="173" y="51"/>
                    </a:lnTo>
                    <a:lnTo>
                      <a:pt x="178" y="32"/>
                    </a:lnTo>
                    <a:lnTo>
                      <a:pt x="142" y="30"/>
                    </a:lnTo>
                    <a:lnTo>
                      <a:pt x="135" y="13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6" name="Freeform 11"/>
              <p:cNvSpPr>
                <a:spLocks/>
              </p:cNvSpPr>
              <p:nvPr/>
            </p:nvSpPr>
            <p:spPr bwMode="auto">
              <a:xfrm>
                <a:off x="5371789" y="3026002"/>
                <a:ext cx="65559" cy="95688"/>
              </a:xfrm>
              <a:custGeom>
                <a:avLst/>
                <a:gdLst>
                  <a:gd name="T0" fmla="*/ 0 w 95"/>
                  <a:gd name="T1" fmla="*/ 0 h 103"/>
                  <a:gd name="T2" fmla="*/ 0 w 95"/>
                  <a:gd name="T3" fmla="*/ 0 h 103"/>
                  <a:gd name="T4" fmla="*/ 0 w 95"/>
                  <a:gd name="T5" fmla="*/ 0 h 103"/>
                  <a:gd name="T6" fmla="*/ 0 w 95"/>
                  <a:gd name="T7" fmla="*/ 0 h 103"/>
                  <a:gd name="T8" fmla="*/ 0 w 95"/>
                  <a:gd name="T9" fmla="*/ 0 h 103"/>
                  <a:gd name="T10" fmla="*/ 0 w 95"/>
                  <a:gd name="T11" fmla="*/ 0 h 103"/>
                  <a:gd name="T12" fmla="*/ 0 w 95"/>
                  <a:gd name="T13" fmla="*/ 0 h 103"/>
                  <a:gd name="T14" fmla="*/ 0 w 95"/>
                  <a:gd name="T15" fmla="*/ 0 h 103"/>
                  <a:gd name="T16" fmla="*/ 0 w 95"/>
                  <a:gd name="T17" fmla="*/ 0 h 103"/>
                  <a:gd name="T18" fmla="*/ 0 w 95"/>
                  <a:gd name="T19" fmla="*/ 0 h 103"/>
                  <a:gd name="T20" fmla="*/ 0 w 95"/>
                  <a:gd name="T21" fmla="*/ 0 h 103"/>
                  <a:gd name="T22" fmla="*/ 0 w 95"/>
                  <a:gd name="T23" fmla="*/ 0 h 103"/>
                  <a:gd name="T24" fmla="*/ 0 w 95"/>
                  <a:gd name="T25" fmla="*/ 0 h 103"/>
                  <a:gd name="T26" fmla="*/ 0 w 95"/>
                  <a:gd name="T27" fmla="*/ 0 h 103"/>
                  <a:gd name="T28" fmla="*/ 0 w 95"/>
                  <a:gd name="T29" fmla="*/ 0 h 103"/>
                  <a:gd name="T30" fmla="*/ 0 w 95"/>
                  <a:gd name="T31" fmla="*/ 0 h 103"/>
                  <a:gd name="T32" fmla="*/ 0 w 95"/>
                  <a:gd name="T33" fmla="*/ 0 h 103"/>
                  <a:gd name="T34" fmla="*/ 0 w 95"/>
                  <a:gd name="T35" fmla="*/ 0 h 10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95"/>
                  <a:gd name="T55" fmla="*/ 0 h 103"/>
                  <a:gd name="T56" fmla="*/ 95 w 95"/>
                  <a:gd name="T57" fmla="*/ 103 h 10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95" h="103">
                    <a:moveTo>
                      <a:pt x="95" y="8"/>
                    </a:moveTo>
                    <a:lnTo>
                      <a:pt x="65" y="0"/>
                    </a:lnTo>
                    <a:lnTo>
                      <a:pt x="32" y="8"/>
                    </a:lnTo>
                    <a:lnTo>
                      <a:pt x="21" y="25"/>
                    </a:lnTo>
                    <a:lnTo>
                      <a:pt x="40" y="25"/>
                    </a:lnTo>
                    <a:lnTo>
                      <a:pt x="32" y="38"/>
                    </a:lnTo>
                    <a:lnTo>
                      <a:pt x="0" y="42"/>
                    </a:lnTo>
                    <a:lnTo>
                      <a:pt x="12" y="67"/>
                    </a:lnTo>
                    <a:lnTo>
                      <a:pt x="29" y="65"/>
                    </a:lnTo>
                    <a:lnTo>
                      <a:pt x="32" y="78"/>
                    </a:lnTo>
                    <a:lnTo>
                      <a:pt x="51" y="103"/>
                    </a:lnTo>
                    <a:lnTo>
                      <a:pt x="93" y="74"/>
                    </a:lnTo>
                    <a:lnTo>
                      <a:pt x="80" y="59"/>
                    </a:lnTo>
                    <a:lnTo>
                      <a:pt x="93" y="52"/>
                    </a:lnTo>
                    <a:lnTo>
                      <a:pt x="82" y="33"/>
                    </a:lnTo>
                    <a:lnTo>
                      <a:pt x="95" y="21"/>
                    </a:lnTo>
                    <a:lnTo>
                      <a:pt x="95" y="8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7" name="Freeform 12"/>
              <p:cNvSpPr>
                <a:spLocks/>
              </p:cNvSpPr>
              <p:nvPr/>
            </p:nvSpPr>
            <p:spPr bwMode="auto">
              <a:xfrm>
                <a:off x="5374578" y="2962211"/>
                <a:ext cx="78113" cy="50658"/>
              </a:xfrm>
              <a:custGeom>
                <a:avLst/>
                <a:gdLst>
                  <a:gd name="T0" fmla="*/ 2147483647 w 110"/>
                  <a:gd name="T1" fmla="*/ 0 h 55"/>
                  <a:gd name="T2" fmla="*/ 0 w 110"/>
                  <a:gd name="T3" fmla="*/ 0 h 55"/>
                  <a:gd name="T4" fmla="*/ 2147483647 w 110"/>
                  <a:gd name="T5" fmla="*/ 0 h 55"/>
                  <a:gd name="T6" fmla="*/ 2147483647 w 110"/>
                  <a:gd name="T7" fmla="*/ 0 h 55"/>
                  <a:gd name="T8" fmla="*/ 2147483647 w 110"/>
                  <a:gd name="T9" fmla="*/ 0 h 55"/>
                  <a:gd name="T10" fmla="*/ 2147483647 w 110"/>
                  <a:gd name="T11" fmla="*/ 0 h 55"/>
                  <a:gd name="T12" fmla="*/ 2147483647 w 110"/>
                  <a:gd name="T13" fmla="*/ 0 h 55"/>
                  <a:gd name="T14" fmla="*/ 2147483647 w 110"/>
                  <a:gd name="T15" fmla="*/ 0 h 55"/>
                  <a:gd name="T16" fmla="*/ 2147483647 w 110"/>
                  <a:gd name="T17" fmla="*/ 0 h 55"/>
                  <a:gd name="T18" fmla="*/ 2147483647 w 110"/>
                  <a:gd name="T19" fmla="*/ 0 h 55"/>
                  <a:gd name="T20" fmla="*/ 2147483647 w 110"/>
                  <a:gd name="T21" fmla="*/ 0 h 55"/>
                  <a:gd name="T22" fmla="*/ 2147483647 w 110"/>
                  <a:gd name="T23" fmla="*/ 0 h 55"/>
                  <a:gd name="T24" fmla="*/ 2147483647 w 110"/>
                  <a:gd name="T25" fmla="*/ 0 h 5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0"/>
                  <a:gd name="T40" fmla="*/ 0 h 55"/>
                  <a:gd name="T41" fmla="*/ 110 w 110"/>
                  <a:gd name="T42" fmla="*/ 55 h 5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0" h="55">
                    <a:moveTo>
                      <a:pt x="6" y="0"/>
                    </a:moveTo>
                    <a:lnTo>
                      <a:pt x="0" y="13"/>
                    </a:lnTo>
                    <a:lnTo>
                      <a:pt x="23" y="40"/>
                    </a:lnTo>
                    <a:lnTo>
                      <a:pt x="61" y="38"/>
                    </a:lnTo>
                    <a:lnTo>
                      <a:pt x="49" y="49"/>
                    </a:lnTo>
                    <a:lnTo>
                      <a:pt x="97" y="55"/>
                    </a:lnTo>
                    <a:lnTo>
                      <a:pt x="104" y="28"/>
                    </a:lnTo>
                    <a:lnTo>
                      <a:pt x="110" y="0"/>
                    </a:lnTo>
                    <a:lnTo>
                      <a:pt x="61" y="4"/>
                    </a:lnTo>
                    <a:lnTo>
                      <a:pt x="53" y="21"/>
                    </a:lnTo>
                    <a:lnTo>
                      <a:pt x="23" y="1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8" name="Freeform 13"/>
              <p:cNvSpPr>
                <a:spLocks/>
              </p:cNvSpPr>
              <p:nvPr/>
            </p:nvSpPr>
            <p:spPr bwMode="auto">
              <a:xfrm>
                <a:off x="5500117" y="3029755"/>
                <a:ext cx="272001" cy="341473"/>
              </a:xfrm>
              <a:custGeom>
                <a:avLst/>
                <a:gdLst>
                  <a:gd name="T0" fmla="*/ 2147483647 w 389"/>
                  <a:gd name="T1" fmla="*/ 0 h 365"/>
                  <a:gd name="T2" fmla="*/ 2147483647 w 389"/>
                  <a:gd name="T3" fmla="*/ 0 h 365"/>
                  <a:gd name="T4" fmla="*/ 0 w 389"/>
                  <a:gd name="T5" fmla="*/ 0 h 365"/>
                  <a:gd name="T6" fmla="*/ 2147483647 w 389"/>
                  <a:gd name="T7" fmla="*/ 0 h 365"/>
                  <a:gd name="T8" fmla="*/ 2147483647 w 389"/>
                  <a:gd name="T9" fmla="*/ 0 h 365"/>
                  <a:gd name="T10" fmla="*/ 2147483647 w 389"/>
                  <a:gd name="T11" fmla="*/ 0 h 365"/>
                  <a:gd name="T12" fmla="*/ 2147483647 w 389"/>
                  <a:gd name="T13" fmla="*/ 0 h 365"/>
                  <a:gd name="T14" fmla="*/ 2147483647 w 389"/>
                  <a:gd name="T15" fmla="*/ 0 h 365"/>
                  <a:gd name="T16" fmla="*/ 2147483647 w 389"/>
                  <a:gd name="T17" fmla="*/ 0 h 365"/>
                  <a:gd name="T18" fmla="*/ 2147483647 w 389"/>
                  <a:gd name="T19" fmla="*/ 0 h 365"/>
                  <a:gd name="T20" fmla="*/ 2147483647 w 389"/>
                  <a:gd name="T21" fmla="*/ 0 h 365"/>
                  <a:gd name="T22" fmla="*/ 2147483647 w 389"/>
                  <a:gd name="T23" fmla="*/ 0 h 365"/>
                  <a:gd name="T24" fmla="*/ 2147483647 w 389"/>
                  <a:gd name="T25" fmla="*/ 0 h 365"/>
                  <a:gd name="T26" fmla="*/ 2147483647 w 389"/>
                  <a:gd name="T27" fmla="*/ 0 h 365"/>
                  <a:gd name="T28" fmla="*/ 2147483647 w 389"/>
                  <a:gd name="T29" fmla="*/ 0 h 365"/>
                  <a:gd name="T30" fmla="*/ 2147483647 w 389"/>
                  <a:gd name="T31" fmla="*/ 0 h 365"/>
                  <a:gd name="T32" fmla="*/ 2147483647 w 389"/>
                  <a:gd name="T33" fmla="*/ 0 h 365"/>
                  <a:gd name="T34" fmla="*/ 2147483647 w 389"/>
                  <a:gd name="T35" fmla="*/ 0 h 365"/>
                  <a:gd name="T36" fmla="*/ 2147483647 w 389"/>
                  <a:gd name="T37" fmla="*/ 0 h 365"/>
                  <a:gd name="T38" fmla="*/ 2147483647 w 389"/>
                  <a:gd name="T39" fmla="*/ 0 h 365"/>
                  <a:gd name="T40" fmla="*/ 2147483647 w 389"/>
                  <a:gd name="T41" fmla="*/ 0 h 365"/>
                  <a:gd name="T42" fmla="*/ 2147483647 w 389"/>
                  <a:gd name="T43" fmla="*/ 0 h 365"/>
                  <a:gd name="T44" fmla="*/ 2147483647 w 389"/>
                  <a:gd name="T45" fmla="*/ 0 h 365"/>
                  <a:gd name="T46" fmla="*/ 2147483647 w 389"/>
                  <a:gd name="T47" fmla="*/ 0 h 365"/>
                  <a:gd name="T48" fmla="*/ 2147483647 w 389"/>
                  <a:gd name="T49" fmla="*/ 0 h 365"/>
                  <a:gd name="T50" fmla="*/ 2147483647 w 389"/>
                  <a:gd name="T51" fmla="*/ 0 h 365"/>
                  <a:gd name="T52" fmla="*/ 2147483647 w 389"/>
                  <a:gd name="T53" fmla="*/ 0 h 365"/>
                  <a:gd name="T54" fmla="*/ 2147483647 w 389"/>
                  <a:gd name="T55" fmla="*/ 0 h 365"/>
                  <a:gd name="T56" fmla="*/ 2147483647 w 389"/>
                  <a:gd name="T57" fmla="*/ 0 h 365"/>
                  <a:gd name="T58" fmla="*/ 2147483647 w 389"/>
                  <a:gd name="T59" fmla="*/ 0 h 365"/>
                  <a:gd name="T60" fmla="*/ 2147483647 w 389"/>
                  <a:gd name="T61" fmla="*/ 0 h 365"/>
                  <a:gd name="T62" fmla="*/ 2147483647 w 389"/>
                  <a:gd name="T63" fmla="*/ 0 h 365"/>
                  <a:gd name="T64" fmla="*/ 2147483647 w 389"/>
                  <a:gd name="T65" fmla="*/ 0 h 365"/>
                  <a:gd name="T66" fmla="*/ 2147483647 w 389"/>
                  <a:gd name="T67" fmla="*/ 0 h 365"/>
                  <a:gd name="T68" fmla="*/ 2147483647 w 389"/>
                  <a:gd name="T69" fmla="*/ 0 h 365"/>
                  <a:gd name="T70" fmla="*/ 2147483647 w 389"/>
                  <a:gd name="T71" fmla="*/ 0 h 365"/>
                  <a:gd name="T72" fmla="*/ 2147483647 w 389"/>
                  <a:gd name="T73" fmla="*/ 0 h 365"/>
                  <a:gd name="T74" fmla="*/ 2147483647 w 389"/>
                  <a:gd name="T75" fmla="*/ 0 h 365"/>
                  <a:gd name="T76" fmla="*/ 2147483647 w 389"/>
                  <a:gd name="T77" fmla="*/ 0 h 365"/>
                  <a:gd name="T78" fmla="*/ 2147483647 w 389"/>
                  <a:gd name="T79" fmla="*/ 0 h 365"/>
                  <a:gd name="T80" fmla="*/ 2147483647 w 389"/>
                  <a:gd name="T81" fmla="*/ 0 h 365"/>
                  <a:gd name="T82" fmla="*/ 2147483647 w 389"/>
                  <a:gd name="T83" fmla="*/ 0 h 365"/>
                  <a:gd name="T84" fmla="*/ 2147483647 w 389"/>
                  <a:gd name="T85" fmla="*/ 0 h 365"/>
                  <a:gd name="T86" fmla="*/ 2147483647 w 389"/>
                  <a:gd name="T87" fmla="*/ 0 h 365"/>
                  <a:gd name="T88" fmla="*/ 2147483647 w 389"/>
                  <a:gd name="T89" fmla="*/ 0 h 36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89"/>
                  <a:gd name="T136" fmla="*/ 0 h 365"/>
                  <a:gd name="T137" fmla="*/ 389 w 389"/>
                  <a:gd name="T138" fmla="*/ 365 h 36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89" h="365">
                    <a:moveTo>
                      <a:pt x="70" y="0"/>
                    </a:moveTo>
                    <a:lnTo>
                      <a:pt x="38" y="17"/>
                    </a:lnTo>
                    <a:lnTo>
                      <a:pt x="0" y="70"/>
                    </a:lnTo>
                    <a:lnTo>
                      <a:pt x="11" y="108"/>
                    </a:lnTo>
                    <a:lnTo>
                      <a:pt x="76" y="126"/>
                    </a:lnTo>
                    <a:lnTo>
                      <a:pt x="150" y="126"/>
                    </a:lnTo>
                    <a:lnTo>
                      <a:pt x="169" y="158"/>
                    </a:lnTo>
                    <a:lnTo>
                      <a:pt x="205" y="160"/>
                    </a:lnTo>
                    <a:lnTo>
                      <a:pt x="231" y="192"/>
                    </a:lnTo>
                    <a:lnTo>
                      <a:pt x="214" y="228"/>
                    </a:lnTo>
                    <a:lnTo>
                      <a:pt x="182" y="260"/>
                    </a:lnTo>
                    <a:lnTo>
                      <a:pt x="148" y="259"/>
                    </a:lnTo>
                    <a:lnTo>
                      <a:pt x="121" y="274"/>
                    </a:lnTo>
                    <a:lnTo>
                      <a:pt x="205" y="291"/>
                    </a:lnTo>
                    <a:lnTo>
                      <a:pt x="247" y="344"/>
                    </a:lnTo>
                    <a:lnTo>
                      <a:pt x="300" y="365"/>
                    </a:lnTo>
                    <a:lnTo>
                      <a:pt x="300" y="350"/>
                    </a:lnTo>
                    <a:lnTo>
                      <a:pt x="273" y="316"/>
                    </a:lnTo>
                    <a:lnTo>
                      <a:pt x="319" y="344"/>
                    </a:lnTo>
                    <a:lnTo>
                      <a:pt x="334" y="331"/>
                    </a:lnTo>
                    <a:lnTo>
                      <a:pt x="302" y="276"/>
                    </a:lnTo>
                    <a:lnTo>
                      <a:pt x="298" y="243"/>
                    </a:lnTo>
                    <a:lnTo>
                      <a:pt x="321" y="243"/>
                    </a:lnTo>
                    <a:lnTo>
                      <a:pt x="334" y="276"/>
                    </a:lnTo>
                    <a:lnTo>
                      <a:pt x="368" y="283"/>
                    </a:lnTo>
                    <a:lnTo>
                      <a:pt x="389" y="251"/>
                    </a:lnTo>
                    <a:lnTo>
                      <a:pt x="389" y="215"/>
                    </a:lnTo>
                    <a:lnTo>
                      <a:pt x="349" y="190"/>
                    </a:lnTo>
                    <a:lnTo>
                      <a:pt x="330" y="190"/>
                    </a:lnTo>
                    <a:lnTo>
                      <a:pt x="319" y="173"/>
                    </a:lnTo>
                    <a:lnTo>
                      <a:pt x="290" y="160"/>
                    </a:lnTo>
                    <a:lnTo>
                      <a:pt x="332" y="154"/>
                    </a:lnTo>
                    <a:lnTo>
                      <a:pt x="325" y="137"/>
                    </a:lnTo>
                    <a:lnTo>
                      <a:pt x="298" y="110"/>
                    </a:lnTo>
                    <a:lnTo>
                      <a:pt x="298" y="86"/>
                    </a:lnTo>
                    <a:lnTo>
                      <a:pt x="247" y="80"/>
                    </a:lnTo>
                    <a:lnTo>
                      <a:pt x="241" y="65"/>
                    </a:lnTo>
                    <a:lnTo>
                      <a:pt x="212" y="50"/>
                    </a:lnTo>
                    <a:lnTo>
                      <a:pt x="190" y="13"/>
                    </a:lnTo>
                    <a:lnTo>
                      <a:pt x="131" y="11"/>
                    </a:lnTo>
                    <a:lnTo>
                      <a:pt x="89" y="21"/>
                    </a:lnTo>
                    <a:lnTo>
                      <a:pt x="64" y="70"/>
                    </a:lnTo>
                    <a:lnTo>
                      <a:pt x="76" y="1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9" name="Freeform 14"/>
              <p:cNvSpPr>
                <a:spLocks/>
              </p:cNvSpPr>
              <p:nvPr/>
            </p:nvSpPr>
            <p:spPr bwMode="auto">
              <a:xfrm>
                <a:off x="5483379" y="3243645"/>
                <a:ext cx="76718" cy="116326"/>
              </a:xfrm>
              <a:custGeom>
                <a:avLst/>
                <a:gdLst>
                  <a:gd name="T0" fmla="*/ 2147483647 w 110"/>
                  <a:gd name="T1" fmla="*/ 0 h 124"/>
                  <a:gd name="T2" fmla="*/ 2147483647 w 110"/>
                  <a:gd name="T3" fmla="*/ 2147483647 h 124"/>
                  <a:gd name="T4" fmla="*/ 2147483647 w 110"/>
                  <a:gd name="T5" fmla="*/ 2147483647 h 124"/>
                  <a:gd name="T6" fmla="*/ 0 w 110"/>
                  <a:gd name="T7" fmla="*/ 2147483647 h 124"/>
                  <a:gd name="T8" fmla="*/ 2147483647 w 110"/>
                  <a:gd name="T9" fmla="*/ 2147483647 h 124"/>
                  <a:gd name="T10" fmla="*/ 2147483647 w 110"/>
                  <a:gd name="T11" fmla="*/ 2147483647 h 124"/>
                  <a:gd name="T12" fmla="*/ 2147483647 w 110"/>
                  <a:gd name="T13" fmla="*/ 2147483647 h 124"/>
                  <a:gd name="T14" fmla="*/ 2147483647 w 110"/>
                  <a:gd name="T15" fmla="*/ 2147483647 h 124"/>
                  <a:gd name="T16" fmla="*/ 2147483647 w 110"/>
                  <a:gd name="T17" fmla="*/ 2147483647 h 124"/>
                  <a:gd name="T18" fmla="*/ 2147483647 w 110"/>
                  <a:gd name="T19" fmla="*/ 2147483647 h 124"/>
                  <a:gd name="T20" fmla="*/ 2147483647 w 110"/>
                  <a:gd name="T21" fmla="*/ 2147483647 h 124"/>
                  <a:gd name="T22" fmla="*/ 2147483647 w 110"/>
                  <a:gd name="T23" fmla="*/ 2147483647 h 124"/>
                  <a:gd name="T24" fmla="*/ 2147483647 w 110"/>
                  <a:gd name="T25" fmla="*/ 2147483647 h 124"/>
                  <a:gd name="T26" fmla="*/ 2147483647 w 110"/>
                  <a:gd name="T27" fmla="*/ 0 h 124"/>
                  <a:gd name="T28" fmla="*/ 2147483647 w 110"/>
                  <a:gd name="T29" fmla="*/ 0 h 1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"/>
                  <a:gd name="T46" fmla="*/ 0 h 124"/>
                  <a:gd name="T47" fmla="*/ 110 w 110"/>
                  <a:gd name="T48" fmla="*/ 124 h 1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" h="124">
                    <a:moveTo>
                      <a:pt x="43" y="0"/>
                    </a:moveTo>
                    <a:lnTo>
                      <a:pt x="36" y="32"/>
                    </a:lnTo>
                    <a:lnTo>
                      <a:pt x="4" y="67"/>
                    </a:lnTo>
                    <a:lnTo>
                      <a:pt x="0" y="91"/>
                    </a:lnTo>
                    <a:lnTo>
                      <a:pt x="36" y="80"/>
                    </a:lnTo>
                    <a:lnTo>
                      <a:pt x="49" y="89"/>
                    </a:lnTo>
                    <a:lnTo>
                      <a:pt x="24" y="101"/>
                    </a:lnTo>
                    <a:lnTo>
                      <a:pt x="43" y="124"/>
                    </a:lnTo>
                    <a:lnTo>
                      <a:pt x="66" y="108"/>
                    </a:lnTo>
                    <a:lnTo>
                      <a:pt x="78" y="86"/>
                    </a:lnTo>
                    <a:lnTo>
                      <a:pt x="110" y="78"/>
                    </a:lnTo>
                    <a:lnTo>
                      <a:pt x="93" y="53"/>
                    </a:lnTo>
                    <a:lnTo>
                      <a:pt x="5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0" name="Freeform 15"/>
              <p:cNvSpPr>
                <a:spLocks/>
              </p:cNvSpPr>
              <p:nvPr/>
            </p:nvSpPr>
            <p:spPr bwMode="auto">
              <a:xfrm>
                <a:off x="5473614" y="2753949"/>
                <a:ext cx="355693" cy="208261"/>
              </a:xfrm>
              <a:custGeom>
                <a:avLst/>
                <a:gdLst>
                  <a:gd name="T0" fmla="*/ 2147483647 w 510"/>
                  <a:gd name="T1" fmla="*/ 2147483647 h 222"/>
                  <a:gd name="T2" fmla="*/ 2147483647 w 510"/>
                  <a:gd name="T3" fmla="*/ 2147483647 h 222"/>
                  <a:gd name="T4" fmla="*/ 2147483647 w 510"/>
                  <a:gd name="T5" fmla="*/ 2147483647 h 222"/>
                  <a:gd name="T6" fmla="*/ 2147483647 w 510"/>
                  <a:gd name="T7" fmla="*/ 0 h 222"/>
                  <a:gd name="T8" fmla="*/ 2147483647 w 510"/>
                  <a:gd name="T9" fmla="*/ 2147483647 h 222"/>
                  <a:gd name="T10" fmla="*/ 2147483647 w 510"/>
                  <a:gd name="T11" fmla="*/ 2147483647 h 222"/>
                  <a:gd name="T12" fmla="*/ 2147483647 w 510"/>
                  <a:gd name="T13" fmla="*/ 2147483647 h 222"/>
                  <a:gd name="T14" fmla="*/ 2147483647 w 510"/>
                  <a:gd name="T15" fmla="*/ 2147483647 h 222"/>
                  <a:gd name="T16" fmla="*/ 2147483647 w 510"/>
                  <a:gd name="T17" fmla="*/ 2147483647 h 222"/>
                  <a:gd name="T18" fmla="*/ 2147483647 w 510"/>
                  <a:gd name="T19" fmla="*/ 2147483647 h 222"/>
                  <a:gd name="T20" fmla="*/ 2147483647 w 510"/>
                  <a:gd name="T21" fmla="*/ 2147483647 h 222"/>
                  <a:gd name="T22" fmla="*/ 2147483647 w 510"/>
                  <a:gd name="T23" fmla="*/ 2147483647 h 222"/>
                  <a:gd name="T24" fmla="*/ 2147483647 w 510"/>
                  <a:gd name="T25" fmla="*/ 2147483647 h 222"/>
                  <a:gd name="T26" fmla="*/ 2147483647 w 510"/>
                  <a:gd name="T27" fmla="*/ 2147483647 h 222"/>
                  <a:gd name="T28" fmla="*/ 2147483647 w 510"/>
                  <a:gd name="T29" fmla="*/ 2147483647 h 222"/>
                  <a:gd name="T30" fmla="*/ 2147483647 w 510"/>
                  <a:gd name="T31" fmla="*/ 2147483647 h 222"/>
                  <a:gd name="T32" fmla="*/ 0 w 510"/>
                  <a:gd name="T33" fmla="*/ 2147483647 h 222"/>
                  <a:gd name="T34" fmla="*/ 2147483647 w 510"/>
                  <a:gd name="T35" fmla="*/ 2147483647 h 222"/>
                  <a:gd name="T36" fmla="*/ 2147483647 w 510"/>
                  <a:gd name="T37" fmla="*/ 2147483647 h 222"/>
                  <a:gd name="T38" fmla="*/ 2147483647 w 510"/>
                  <a:gd name="T39" fmla="*/ 2147483647 h 222"/>
                  <a:gd name="T40" fmla="*/ 2147483647 w 510"/>
                  <a:gd name="T41" fmla="*/ 2147483647 h 222"/>
                  <a:gd name="T42" fmla="*/ 2147483647 w 510"/>
                  <a:gd name="T43" fmla="*/ 2147483647 h 222"/>
                  <a:gd name="T44" fmla="*/ 2147483647 w 510"/>
                  <a:gd name="T45" fmla="*/ 2147483647 h 222"/>
                  <a:gd name="T46" fmla="*/ 2147483647 w 510"/>
                  <a:gd name="T47" fmla="*/ 2147483647 h 222"/>
                  <a:gd name="T48" fmla="*/ 2147483647 w 510"/>
                  <a:gd name="T49" fmla="*/ 2147483647 h 222"/>
                  <a:gd name="T50" fmla="*/ 2147483647 w 510"/>
                  <a:gd name="T51" fmla="*/ 2147483647 h 222"/>
                  <a:gd name="T52" fmla="*/ 2147483647 w 510"/>
                  <a:gd name="T53" fmla="*/ 2147483647 h 222"/>
                  <a:gd name="T54" fmla="*/ 2147483647 w 510"/>
                  <a:gd name="T55" fmla="*/ 2147483647 h 222"/>
                  <a:gd name="T56" fmla="*/ 2147483647 w 510"/>
                  <a:gd name="T57" fmla="*/ 2147483647 h 222"/>
                  <a:gd name="T58" fmla="*/ 2147483647 w 510"/>
                  <a:gd name="T59" fmla="*/ 2147483647 h 222"/>
                  <a:gd name="T60" fmla="*/ 2147483647 w 510"/>
                  <a:gd name="T61" fmla="*/ 2147483647 h 222"/>
                  <a:gd name="T62" fmla="*/ 2147483647 w 510"/>
                  <a:gd name="T63" fmla="*/ 2147483647 h 222"/>
                  <a:gd name="T64" fmla="*/ 2147483647 w 510"/>
                  <a:gd name="T65" fmla="*/ 2147483647 h 222"/>
                  <a:gd name="T66" fmla="*/ 2147483647 w 510"/>
                  <a:gd name="T67" fmla="*/ 2147483647 h 222"/>
                  <a:gd name="T68" fmla="*/ 2147483647 w 510"/>
                  <a:gd name="T69" fmla="*/ 2147483647 h 222"/>
                  <a:gd name="T70" fmla="*/ 2147483647 w 510"/>
                  <a:gd name="T71" fmla="*/ 2147483647 h 222"/>
                  <a:gd name="T72" fmla="*/ 2147483647 w 510"/>
                  <a:gd name="T73" fmla="*/ 2147483647 h 222"/>
                  <a:gd name="T74" fmla="*/ 2147483647 w 510"/>
                  <a:gd name="T75" fmla="*/ 2147483647 h 222"/>
                  <a:gd name="T76" fmla="*/ 2147483647 w 510"/>
                  <a:gd name="T77" fmla="*/ 2147483647 h 222"/>
                  <a:gd name="T78" fmla="*/ 2147483647 w 510"/>
                  <a:gd name="T79" fmla="*/ 2147483647 h 222"/>
                  <a:gd name="T80" fmla="*/ 2147483647 w 510"/>
                  <a:gd name="T81" fmla="*/ 2147483647 h 22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10"/>
                  <a:gd name="T124" fmla="*/ 0 h 222"/>
                  <a:gd name="T125" fmla="*/ 510 w 510"/>
                  <a:gd name="T126" fmla="*/ 222 h 22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10" h="222">
                    <a:moveTo>
                      <a:pt x="510" y="34"/>
                    </a:moveTo>
                    <a:lnTo>
                      <a:pt x="451" y="19"/>
                    </a:lnTo>
                    <a:lnTo>
                      <a:pt x="394" y="17"/>
                    </a:lnTo>
                    <a:lnTo>
                      <a:pt x="356" y="0"/>
                    </a:lnTo>
                    <a:lnTo>
                      <a:pt x="248" y="5"/>
                    </a:lnTo>
                    <a:lnTo>
                      <a:pt x="212" y="19"/>
                    </a:lnTo>
                    <a:lnTo>
                      <a:pt x="147" y="19"/>
                    </a:lnTo>
                    <a:lnTo>
                      <a:pt x="134" y="38"/>
                    </a:lnTo>
                    <a:lnTo>
                      <a:pt x="80" y="39"/>
                    </a:lnTo>
                    <a:lnTo>
                      <a:pt x="141" y="74"/>
                    </a:lnTo>
                    <a:lnTo>
                      <a:pt x="126" y="89"/>
                    </a:lnTo>
                    <a:lnTo>
                      <a:pt x="90" y="72"/>
                    </a:lnTo>
                    <a:lnTo>
                      <a:pt x="69" y="62"/>
                    </a:lnTo>
                    <a:lnTo>
                      <a:pt x="63" y="49"/>
                    </a:lnTo>
                    <a:lnTo>
                      <a:pt x="31" y="53"/>
                    </a:lnTo>
                    <a:lnTo>
                      <a:pt x="2" y="66"/>
                    </a:lnTo>
                    <a:lnTo>
                      <a:pt x="0" y="115"/>
                    </a:lnTo>
                    <a:lnTo>
                      <a:pt x="23" y="123"/>
                    </a:lnTo>
                    <a:lnTo>
                      <a:pt x="59" y="123"/>
                    </a:lnTo>
                    <a:lnTo>
                      <a:pt x="35" y="146"/>
                    </a:lnTo>
                    <a:lnTo>
                      <a:pt x="67" y="176"/>
                    </a:lnTo>
                    <a:lnTo>
                      <a:pt x="78" y="157"/>
                    </a:lnTo>
                    <a:lnTo>
                      <a:pt x="134" y="123"/>
                    </a:lnTo>
                    <a:lnTo>
                      <a:pt x="151" y="129"/>
                    </a:lnTo>
                    <a:lnTo>
                      <a:pt x="101" y="157"/>
                    </a:lnTo>
                    <a:lnTo>
                      <a:pt x="132" y="171"/>
                    </a:lnTo>
                    <a:lnTo>
                      <a:pt x="103" y="180"/>
                    </a:lnTo>
                    <a:lnTo>
                      <a:pt x="80" y="207"/>
                    </a:lnTo>
                    <a:lnTo>
                      <a:pt x="128" y="218"/>
                    </a:lnTo>
                    <a:lnTo>
                      <a:pt x="244" y="222"/>
                    </a:lnTo>
                    <a:lnTo>
                      <a:pt x="217" y="201"/>
                    </a:lnTo>
                    <a:lnTo>
                      <a:pt x="251" y="182"/>
                    </a:lnTo>
                    <a:lnTo>
                      <a:pt x="267" y="148"/>
                    </a:lnTo>
                    <a:lnTo>
                      <a:pt x="303" y="144"/>
                    </a:lnTo>
                    <a:lnTo>
                      <a:pt x="297" y="123"/>
                    </a:lnTo>
                    <a:lnTo>
                      <a:pt x="345" y="121"/>
                    </a:lnTo>
                    <a:lnTo>
                      <a:pt x="375" y="87"/>
                    </a:lnTo>
                    <a:lnTo>
                      <a:pt x="432" y="77"/>
                    </a:lnTo>
                    <a:lnTo>
                      <a:pt x="478" y="45"/>
                    </a:lnTo>
                    <a:lnTo>
                      <a:pt x="510" y="34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1" name="Freeform 16"/>
              <p:cNvSpPr>
                <a:spLocks/>
              </p:cNvSpPr>
              <p:nvPr/>
            </p:nvSpPr>
            <p:spPr bwMode="auto">
              <a:xfrm>
                <a:off x="5459666" y="2952830"/>
                <a:ext cx="171570" cy="75049"/>
              </a:xfrm>
              <a:custGeom>
                <a:avLst/>
                <a:gdLst>
                  <a:gd name="T0" fmla="*/ 0 w 246"/>
                  <a:gd name="T1" fmla="*/ 0 h 80"/>
                  <a:gd name="T2" fmla="*/ 2147483647 w 246"/>
                  <a:gd name="T3" fmla="*/ 2147483647 h 80"/>
                  <a:gd name="T4" fmla="*/ 2147483647 w 246"/>
                  <a:gd name="T5" fmla="*/ 2147483647 h 80"/>
                  <a:gd name="T6" fmla="*/ 2147483647 w 246"/>
                  <a:gd name="T7" fmla="*/ 2147483647 h 80"/>
                  <a:gd name="T8" fmla="*/ 2147483647 w 246"/>
                  <a:gd name="T9" fmla="*/ 2147483647 h 80"/>
                  <a:gd name="T10" fmla="*/ 2147483647 w 246"/>
                  <a:gd name="T11" fmla="*/ 2147483647 h 80"/>
                  <a:gd name="T12" fmla="*/ 2147483647 w 246"/>
                  <a:gd name="T13" fmla="*/ 2147483647 h 80"/>
                  <a:gd name="T14" fmla="*/ 2147483647 w 246"/>
                  <a:gd name="T15" fmla="*/ 2147483647 h 80"/>
                  <a:gd name="T16" fmla="*/ 2147483647 w 246"/>
                  <a:gd name="T17" fmla="*/ 2147483647 h 80"/>
                  <a:gd name="T18" fmla="*/ 2147483647 w 246"/>
                  <a:gd name="T19" fmla="*/ 2147483647 h 80"/>
                  <a:gd name="T20" fmla="*/ 0 w 246"/>
                  <a:gd name="T21" fmla="*/ 2147483647 h 80"/>
                  <a:gd name="T22" fmla="*/ 0 w 246"/>
                  <a:gd name="T23" fmla="*/ 0 h 80"/>
                  <a:gd name="T24" fmla="*/ 0 w 246"/>
                  <a:gd name="T25" fmla="*/ 0 h 8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6"/>
                  <a:gd name="T40" fmla="*/ 0 h 80"/>
                  <a:gd name="T41" fmla="*/ 246 w 246"/>
                  <a:gd name="T42" fmla="*/ 80 h 8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6" h="80">
                    <a:moveTo>
                      <a:pt x="0" y="0"/>
                    </a:moveTo>
                    <a:lnTo>
                      <a:pt x="42" y="16"/>
                    </a:lnTo>
                    <a:lnTo>
                      <a:pt x="88" y="10"/>
                    </a:lnTo>
                    <a:lnTo>
                      <a:pt x="143" y="44"/>
                    </a:lnTo>
                    <a:lnTo>
                      <a:pt x="246" y="44"/>
                    </a:lnTo>
                    <a:lnTo>
                      <a:pt x="232" y="80"/>
                    </a:lnTo>
                    <a:lnTo>
                      <a:pt x="139" y="74"/>
                    </a:lnTo>
                    <a:lnTo>
                      <a:pt x="84" y="65"/>
                    </a:lnTo>
                    <a:lnTo>
                      <a:pt x="52" y="57"/>
                    </a:lnTo>
                    <a:lnTo>
                      <a:pt x="35" y="27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2" name="Freeform 21"/>
              <p:cNvSpPr>
                <a:spLocks/>
              </p:cNvSpPr>
              <p:nvPr/>
            </p:nvSpPr>
            <p:spPr bwMode="auto">
              <a:xfrm>
                <a:off x="5654948" y="4299961"/>
                <a:ext cx="12554" cy="9381"/>
              </a:xfrm>
              <a:custGeom>
                <a:avLst/>
                <a:gdLst>
                  <a:gd name="T0" fmla="*/ 0 w 17"/>
                  <a:gd name="T1" fmla="*/ 0 h 12"/>
                  <a:gd name="T2" fmla="*/ 2147483647 w 17"/>
                  <a:gd name="T3" fmla="*/ 0 h 12"/>
                  <a:gd name="T4" fmla="*/ 2147483647 w 17"/>
                  <a:gd name="T5" fmla="*/ 0 h 12"/>
                  <a:gd name="T6" fmla="*/ 0 w 17"/>
                  <a:gd name="T7" fmla="*/ 0 h 12"/>
                  <a:gd name="T8" fmla="*/ 0 w 17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2"/>
                  <a:gd name="T17" fmla="*/ 17 w 17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2">
                    <a:moveTo>
                      <a:pt x="0" y="0"/>
                    </a:moveTo>
                    <a:lnTo>
                      <a:pt x="9" y="12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3" name="Freeform 29"/>
              <p:cNvSpPr>
                <a:spLocks/>
              </p:cNvSpPr>
              <p:nvPr/>
            </p:nvSpPr>
            <p:spPr bwMode="auto">
              <a:xfrm>
                <a:off x="6249977" y="3539955"/>
                <a:ext cx="50215" cy="105069"/>
              </a:xfrm>
              <a:custGeom>
                <a:avLst/>
                <a:gdLst>
                  <a:gd name="T0" fmla="*/ 2147483647 w 72"/>
                  <a:gd name="T1" fmla="*/ 0 h 113"/>
                  <a:gd name="T2" fmla="*/ 2147483647 w 72"/>
                  <a:gd name="T3" fmla="*/ 0 h 113"/>
                  <a:gd name="T4" fmla="*/ 2147483647 w 72"/>
                  <a:gd name="T5" fmla="*/ 0 h 113"/>
                  <a:gd name="T6" fmla="*/ 2147483647 w 72"/>
                  <a:gd name="T7" fmla="*/ 0 h 113"/>
                  <a:gd name="T8" fmla="*/ 0 w 72"/>
                  <a:gd name="T9" fmla="*/ 0 h 113"/>
                  <a:gd name="T10" fmla="*/ 2147483647 w 72"/>
                  <a:gd name="T11" fmla="*/ 0 h 113"/>
                  <a:gd name="T12" fmla="*/ 2147483647 w 72"/>
                  <a:gd name="T13" fmla="*/ 0 h 113"/>
                  <a:gd name="T14" fmla="*/ 2147483647 w 72"/>
                  <a:gd name="T15" fmla="*/ 0 h 113"/>
                  <a:gd name="T16" fmla="*/ 2147483647 w 72"/>
                  <a:gd name="T17" fmla="*/ 0 h 113"/>
                  <a:gd name="T18" fmla="*/ 2147483647 w 72"/>
                  <a:gd name="T19" fmla="*/ 0 h 1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2"/>
                  <a:gd name="T31" fmla="*/ 0 h 113"/>
                  <a:gd name="T32" fmla="*/ 72 w 72"/>
                  <a:gd name="T33" fmla="*/ 113 h 1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2" h="113">
                    <a:moveTo>
                      <a:pt x="72" y="29"/>
                    </a:moveTo>
                    <a:lnTo>
                      <a:pt x="61" y="52"/>
                    </a:lnTo>
                    <a:lnTo>
                      <a:pt x="72" y="92"/>
                    </a:lnTo>
                    <a:lnTo>
                      <a:pt x="50" y="113"/>
                    </a:lnTo>
                    <a:lnTo>
                      <a:pt x="0" y="109"/>
                    </a:lnTo>
                    <a:lnTo>
                      <a:pt x="14" y="63"/>
                    </a:lnTo>
                    <a:lnTo>
                      <a:pt x="6" y="25"/>
                    </a:lnTo>
                    <a:lnTo>
                      <a:pt x="46" y="0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4" name="Freeform 42"/>
              <p:cNvSpPr>
                <a:spLocks/>
              </p:cNvSpPr>
              <p:nvPr/>
            </p:nvSpPr>
            <p:spPr bwMode="auto">
              <a:xfrm>
                <a:off x="7671937" y="4553251"/>
                <a:ext cx="115775" cy="197004"/>
              </a:xfrm>
              <a:custGeom>
                <a:avLst/>
                <a:gdLst>
                  <a:gd name="T0" fmla="*/ 2147483647 w 165"/>
                  <a:gd name="T1" fmla="*/ 0 h 211"/>
                  <a:gd name="T2" fmla="*/ 2147483647 w 165"/>
                  <a:gd name="T3" fmla="*/ 0 h 211"/>
                  <a:gd name="T4" fmla="*/ 2147483647 w 165"/>
                  <a:gd name="T5" fmla="*/ 0 h 211"/>
                  <a:gd name="T6" fmla="*/ 2147483647 w 165"/>
                  <a:gd name="T7" fmla="*/ 0 h 211"/>
                  <a:gd name="T8" fmla="*/ 0 w 165"/>
                  <a:gd name="T9" fmla="*/ 0 h 211"/>
                  <a:gd name="T10" fmla="*/ 2147483647 w 165"/>
                  <a:gd name="T11" fmla="*/ 0 h 211"/>
                  <a:gd name="T12" fmla="*/ 2147483647 w 165"/>
                  <a:gd name="T13" fmla="*/ 0 h 211"/>
                  <a:gd name="T14" fmla="*/ 2147483647 w 165"/>
                  <a:gd name="T15" fmla="*/ 0 h 211"/>
                  <a:gd name="T16" fmla="*/ 2147483647 w 165"/>
                  <a:gd name="T17" fmla="*/ 0 h 211"/>
                  <a:gd name="T18" fmla="*/ 2147483647 w 165"/>
                  <a:gd name="T19" fmla="*/ 0 h 211"/>
                  <a:gd name="T20" fmla="*/ 2147483647 w 165"/>
                  <a:gd name="T21" fmla="*/ 0 h 211"/>
                  <a:gd name="T22" fmla="*/ 2147483647 w 165"/>
                  <a:gd name="T23" fmla="*/ 0 h 211"/>
                  <a:gd name="T24" fmla="*/ 2147483647 w 165"/>
                  <a:gd name="T25" fmla="*/ 0 h 2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5"/>
                  <a:gd name="T40" fmla="*/ 0 h 211"/>
                  <a:gd name="T41" fmla="*/ 165 w 165"/>
                  <a:gd name="T42" fmla="*/ 211 h 2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5" h="211">
                    <a:moveTo>
                      <a:pt x="152" y="23"/>
                    </a:moveTo>
                    <a:lnTo>
                      <a:pt x="135" y="0"/>
                    </a:lnTo>
                    <a:lnTo>
                      <a:pt x="80" y="78"/>
                    </a:lnTo>
                    <a:lnTo>
                      <a:pt x="5" y="101"/>
                    </a:lnTo>
                    <a:lnTo>
                      <a:pt x="0" y="141"/>
                    </a:lnTo>
                    <a:lnTo>
                      <a:pt x="43" y="203"/>
                    </a:lnTo>
                    <a:lnTo>
                      <a:pt x="110" y="211"/>
                    </a:lnTo>
                    <a:lnTo>
                      <a:pt x="135" y="158"/>
                    </a:lnTo>
                    <a:lnTo>
                      <a:pt x="165" y="133"/>
                    </a:lnTo>
                    <a:lnTo>
                      <a:pt x="152" y="86"/>
                    </a:lnTo>
                    <a:lnTo>
                      <a:pt x="165" y="53"/>
                    </a:lnTo>
                    <a:lnTo>
                      <a:pt x="152" y="23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5" name="Freeform 43"/>
              <p:cNvSpPr>
                <a:spLocks/>
              </p:cNvSpPr>
              <p:nvPr/>
            </p:nvSpPr>
            <p:spPr bwMode="auto">
              <a:xfrm>
                <a:off x="7787711" y="4647063"/>
                <a:ext cx="80903" cy="161356"/>
              </a:xfrm>
              <a:custGeom>
                <a:avLst/>
                <a:gdLst>
                  <a:gd name="T0" fmla="*/ 2147483647 w 116"/>
                  <a:gd name="T1" fmla="*/ 0 h 173"/>
                  <a:gd name="T2" fmla="*/ 2147483647 w 116"/>
                  <a:gd name="T3" fmla="*/ 0 h 173"/>
                  <a:gd name="T4" fmla="*/ 2147483647 w 116"/>
                  <a:gd name="T5" fmla="*/ 0 h 173"/>
                  <a:gd name="T6" fmla="*/ 0 w 116"/>
                  <a:gd name="T7" fmla="*/ 0 h 173"/>
                  <a:gd name="T8" fmla="*/ 0 w 116"/>
                  <a:gd name="T9" fmla="*/ 0 h 173"/>
                  <a:gd name="T10" fmla="*/ 0 w 116"/>
                  <a:gd name="T11" fmla="*/ 0 h 173"/>
                  <a:gd name="T12" fmla="*/ 2147483647 w 116"/>
                  <a:gd name="T13" fmla="*/ 0 h 173"/>
                  <a:gd name="T14" fmla="*/ 2147483647 w 116"/>
                  <a:gd name="T15" fmla="*/ 0 h 173"/>
                  <a:gd name="T16" fmla="*/ 2147483647 w 116"/>
                  <a:gd name="T17" fmla="*/ 0 h 173"/>
                  <a:gd name="T18" fmla="*/ 2147483647 w 116"/>
                  <a:gd name="T19" fmla="*/ 0 h 173"/>
                  <a:gd name="T20" fmla="*/ 2147483647 w 116"/>
                  <a:gd name="T21" fmla="*/ 0 h 173"/>
                  <a:gd name="T22" fmla="*/ 2147483647 w 116"/>
                  <a:gd name="T23" fmla="*/ 0 h 173"/>
                  <a:gd name="T24" fmla="*/ 2147483647 w 116"/>
                  <a:gd name="T25" fmla="*/ 0 h 173"/>
                  <a:gd name="T26" fmla="*/ 2147483647 w 116"/>
                  <a:gd name="T27" fmla="*/ 0 h 173"/>
                  <a:gd name="T28" fmla="*/ 2147483647 w 116"/>
                  <a:gd name="T29" fmla="*/ 0 h 17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6"/>
                  <a:gd name="T46" fmla="*/ 0 h 173"/>
                  <a:gd name="T47" fmla="*/ 116 w 116"/>
                  <a:gd name="T48" fmla="*/ 173 h 17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6" h="173">
                    <a:moveTo>
                      <a:pt x="116" y="0"/>
                    </a:moveTo>
                    <a:lnTo>
                      <a:pt x="93" y="15"/>
                    </a:lnTo>
                    <a:lnTo>
                      <a:pt x="31" y="23"/>
                    </a:lnTo>
                    <a:lnTo>
                      <a:pt x="0" y="70"/>
                    </a:lnTo>
                    <a:lnTo>
                      <a:pt x="0" y="120"/>
                    </a:lnTo>
                    <a:lnTo>
                      <a:pt x="0" y="173"/>
                    </a:lnTo>
                    <a:lnTo>
                      <a:pt x="44" y="110"/>
                    </a:lnTo>
                    <a:lnTo>
                      <a:pt x="67" y="135"/>
                    </a:lnTo>
                    <a:lnTo>
                      <a:pt x="80" y="102"/>
                    </a:lnTo>
                    <a:lnTo>
                      <a:pt x="61" y="80"/>
                    </a:lnTo>
                    <a:lnTo>
                      <a:pt x="80" y="47"/>
                    </a:lnTo>
                    <a:lnTo>
                      <a:pt x="50" y="40"/>
                    </a:lnTo>
                    <a:lnTo>
                      <a:pt x="103" y="32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6" name="Freeform 45"/>
              <p:cNvSpPr>
                <a:spLocks/>
              </p:cNvSpPr>
              <p:nvPr/>
            </p:nvSpPr>
            <p:spPr bwMode="auto">
              <a:xfrm>
                <a:off x="7493393" y="4566385"/>
                <a:ext cx="149252" cy="228900"/>
              </a:xfrm>
              <a:custGeom>
                <a:avLst/>
                <a:gdLst>
                  <a:gd name="T0" fmla="*/ 0 w 215"/>
                  <a:gd name="T1" fmla="*/ 0 h 244"/>
                  <a:gd name="T2" fmla="*/ 0 w 215"/>
                  <a:gd name="T3" fmla="*/ 2147483647 h 244"/>
                  <a:gd name="T4" fmla="*/ 0 w 215"/>
                  <a:gd name="T5" fmla="*/ 2147483647 h 244"/>
                  <a:gd name="T6" fmla="*/ 0 w 215"/>
                  <a:gd name="T7" fmla="*/ 2147483647 h 244"/>
                  <a:gd name="T8" fmla="*/ 0 w 215"/>
                  <a:gd name="T9" fmla="*/ 2147483647 h 244"/>
                  <a:gd name="T10" fmla="*/ 0 w 215"/>
                  <a:gd name="T11" fmla="*/ 2147483647 h 244"/>
                  <a:gd name="T12" fmla="*/ 0 w 215"/>
                  <a:gd name="T13" fmla="*/ 2147483647 h 244"/>
                  <a:gd name="T14" fmla="*/ 0 w 215"/>
                  <a:gd name="T15" fmla="*/ 2147483647 h 244"/>
                  <a:gd name="T16" fmla="*/ 0 w 215"/>
                  <a:gd name="T17" fmla="*/ 2147483647 h 244"/>
                  <a:gd name="T18" fmla="*/ 0 w 215"/>
                  <a:gd name="T19" fmla="*/ 0 h 244"/>
                  <a:gd name="T20" fmla="*/ 0 w 215"/>
                  <a:gd name="T21" fmla="*/ 0 h 24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5"/>
                  <a:gd name="T34" fmla="*/ 0 h 244"/>
                  <a:gd name="T35" fmla="*/ 215 w 215"/>
                  <a:gd name="T36" fmla="*/ 244 h 24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5" h="244">
                    <a:moveTo>
                      <a:pt x="0" y="0"/>
                    </a:moveTo>
                    <a:lnTo>
                      <a:pt x="49" y="23"/>
                    </a:lnTo>
                    <a:lnTo>
                      <a:pt x="93" y="95"/>
                    </a:lnTo>
                    <a:lnTo>
                      <a:pt x="160" y="149"/>
                    </a:lnTo>
                    <a:lnTo>
                      <a:pt x="215" y="181"/>
                    </a:lnTo>
                    <a:lnTo>
                      <a:pt x="196" y="244"/>
                    </a:lnTo>
                    <a:lnTo>
                      <a:pt x="129" y="221"/>
                    </a:lnTo>
                    <a:lnTo>
                      <a:pt x="74" y="118"/>
                    </a:lnTo>
                    <a:lnTo>
                      <a:pt x="32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7" name="Freeform 47"/>
              <p:cNvSpPr>
                <a:spLocks/>
              </p:cNvSpPr>
              <p:nvPr/>
            </p:nvSpPr>
            <p:spPr bwMode="auto">
              <a:xfrm>
                <a:off x="7910460" y="4699597"/>
                <a:ext cx="383590" cy="204509"/>
              </a:xfrm>
              <a:custGeom>
                <a:avLst/>
                <a:gdLst>
                  <a:gd name="T0" fmla="*/ 2147483647 w 549"/>
                  <a:gd name="T1" fmla="*/ 2147483647 h 216"/>
                  <a:gd name="T2" fmla="*/ 2147483647 w 549"/>
                  <a:gd name="T3" fmla="*/ 0 h 216"/>
                  <a:gd name="T4" fmla="*/ 0 w 549"/>
                  <a:gd name="T5" fmla="*/ 0 h 216"/>
                  <a:gd name="T6" fmla="*/ 2147483647 w 549"/>
                  <a:gd name="T7" fmla="*/ 2147483647 h 216"/>
                  <a:gd name="T8" fmla="*/ 2147483647 w 549"/>
                  <a:gd name="T9" fmla="*/ 2147483647 h 216"/>
                  <a:gd name="T10" fmla="*/ 2147483647 w 549"/>
                  <a:gd name="T11" fmla="*/ 2147483647 h 216"/>
                  <a:gd name="T12" fmla="*/ 2147483647 w 549"/>
                  <a:gd name="T13" fmla="*/ 2147483647 h 216"/>
                  <a:gd name="T14" fmla="*/ 2147483647 w 549"/>
                  <a:gd name="T15" fmla="*/ 2147483647 h 216"/>
                  <a:gd name="T16" fmla="*/ 2147483647 w 549"/>
                  <a:gd name="T17" fmla="*/ 2147483647 h 216"/>
                  <a:gd name="T18" fmla="*/ 2147483647 w 549"/>
                  <a:gd name="T19" fmla="*/ 2147483647 h 216"/>
                  <a:gd name="T20" fmla="*/ 2147483647 w 549"/>
                  <a:gd name="T21" fmla="*/ 2147483647 h 216"/>
                  <a:gd name="T22" fmla="*/ 2147483647 w 549"/>
                  <a:gd name="T23" fmla="*/ 2147483647 h 216"/>
                  <a:gd name="T24" fmla="*/ 2147483647 w 549"/>
                  <a:gd name="T25" fmla="*/ 2147483647 h 216"/>
                  <a:gd name="T26" fmla="*/ 2147483647 w 549"/>
                  <a:gd name="T27" fmla="*/ 2147483647 h 216"/>
                  <a:gd name="T28" fmla="*/ 2147483647 w 549"/>
                  <a:gd name="T29" fmla="*/ 2147483647 h 216"/>
                  <a:gd name="T30" fmla="*/ 2147483647 w 549"/>
                  <a:gd name="T31" fmla="*/ 2147483647 h 216"/>
                  <a:gd name="T32" fmla="*/ 2147483647 w 549"/>
                  <a:gd name="T33" fmla="*/ 2147483647 h 216"/>
                  <a:gd name="T34" fmla="*/ 2147483647 w 549"/>
                  <a:gd name="T35" fmla="*/ 2147483647 h 216"/>
                  <a:gd name="T36" fmla="*/ 2147483647 w 549"/>
                  <a:gd name="T37" fmla="*/ 2147483647 h 216"/>
                  <a:gd name="T38" fmla="*/ 2147483647 w 549"/>
                  <a:gd name="T39" fmla="*/ 2147483647 h 216"/>
                  <a:gd name="T40" fmla="*/ 2147483647 w 549"/>
                  <a:gd name="T41" fmla="*/ 2147483647 h 216"/>
                  <a:gd name="T42" fmla="*/ 2147483647 w 549"/>
                  <a:gd name="T43" fmla="*/ 2147483647 h 2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49"/>
                  <a:gd name="T67" fmla="*/ 0 h 216"/>
                  <a:gd name="T68" fmla="*/ 549 w 549"/>
                  <a:gd name="T69" fmla="*/ 216 h 21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49" h="216">
                    <a:moveTo>
                      <a:pt x="97" y="38"/>
                    </a:moveTo>
                    <a:lnTo>
                      <a:pt x="66" y="0"/>
                    </a:lnTo>
                    <a:lnTo>
                      <a:pt x="0" y="0"/>
                    </a:lnTo>
                    <a:lnTo>
                      <a:pt x="80" y="45"/>
                    </a:lnTo>
                    <a:lnTo>
                      <a:pt x="30" y="53"/>
                    </a:lnTo>
                    <a:lnTo>
                      <a:pt x="38" y="78"/>
                    </a:lnTo>
                    <a:lnTo>
                      <a:pt x="141" y="101"/>
                    </a:lnTo>
                    <a:lnTo>
                      <a:pt x="124" y="154"/>
                    </a:lnTo>
                    <a:lnTo>
                      <a:pt x="207" y="173"/>
                    </a:lnTo>
                    <a:lnTo>
                      <a:pt x="239" y="154"/>
                    </a:lnTo>
                    <a:lnTo>
                      <a:pt x="300" y="211"/>
                    </a:lnTo>
                    <a:lnTo>
                      <a:pt x="399" y="211"/>
                    </a:lnTo>
                    <a:lnTo>
                      <a:pt x="416" y="173"/>
                    </a:lnTo>
                    <a:lnTo>
                      <a:pt x="534" y="216"/>
                    </a:lnTo>
                    <a:lnTo>
                      <a:pt x="549" y="178"/>
                    </a:lnTo>
                    <a:lnTo>
                      <a:pt x="460" y="163"/>
                    </a:lnTo>
                    <a:lnTo>
                      <a:pt x="386" y="85"/>
                    </a:lnTo>
                    <a:lnTo>
                      <a:pt x="319" y="110"/>
                    </a:lnTo>
                    <a:lnTo>
                      <a:pt x="207" y="78"/>
                    </a:lnTo>
                    <a:lnTo>
                      <a:pt x="135" y="23"/>
                    </a:lnTo>
                    <a:lnTo>
                      <a:pt x="97" y="38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8" name="Freeform 51"/>
              <p:cNvSpPr>
                <a:spLocks/>
              </p:cNvSpPr>
              <p:nvPr/>
            </p:nvSpPr>
            <p:spPr bwMode="auto">
              <a:xfrm>
                <a:off x="7490603" y="4448183"/>
                <a:ext cx="11159" cy="88183"/>
              </a:xfrm>
              <a:custGeom>
                <a:avLst/>
                <a:gdLst>
                  <a:gd name="T0" fmla="*/ 0 w 17"/>
                  <a:gd name="T1" fmla="*/ 0 h 93"/>
                  <a:gd name="T2" fmla="*/ 0 w 17"/>
                  <a:gd name="T3" fmla="*/ 2147483647 h 93"/>
                  <a:gd name="T4" fmla="*/ 0 w 17"/>
                  <a:gd name="T5" fmla="*/ 2147483647 h 93"/>
                  <a:gd name="T6" fmla="*/ 0 w 17"/>
                  <a:gd name="T7" fmla="*/ 0 h 93"/>
                  <a:gd name="T8" fmla="*/ 0 w 17"/>
                  <a:gd name="T9" fmla="*/ 0 h 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3"/>
                  <a:gd name="T17" fmla="*/ 17 w 17"/>
                  <a:gd name="T18" fmla="*/ 93 h 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3">
                    <a:moveTo>
                      <a:pt x="0" y="0"/>
                    </a:moveTo>
                    <a:lnTo>
                      <a:pt x="17" y="15"/>
                    </a:lnTo>
                    <a:lnTo>
                      <a:pt x="0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9" name="Freeform 61"/>
              <p:cNvSpPr>
                <a:spLocks/>
              </p:cNvSpPr>
              <p:nvPr/>
            </p:nvSpPr>
            <p:spPr bwMode="auto">
              <a:xfrm>
                <a:off x="8331712" y="4958516"/>
                <a:ext cx="47426" cy="97564"/>
              </a:xfrm>
              <a:custGeom>
                <a:avLst/>
                <a:gdLst>
                  <a:gd name="T0" fmla="*/ 0 w 66"/>
                  <a:gd name="T1" fmla="*/ 0 h 105"/>
                  <a:gd name="T2" fmla="*/ 2147483647 w 66"/>
                  <a:gd name="T3" fmla="*/ 0 h 105"/>
                  <a:gd name="T4" fmla="*/ 2147483647 w 66"/>
                  <a:gd name="T5" fmla="*/ 0 h 105"/>
                  <a:gd name="T6" fmla="*/ 0 w 66"/>
                  <a:gd name="T7" fmla="*/ 0 h 105"/>
                  <a:gd name="T8" fmla="*/ 0 w 66"/>
                  <a:gd name="T9" fmla="*/ 0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105"/>
                  <a:gd name="T17" fmla="*/ 66 w 66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105">
                    <a:moveTo>
                      <a:pt x="0" y="0"/>
                    </a:moveTo>
                    <a:lnTo>
                      <a:pt x="38" y="17"/>
                    </a:lnTo>
                    <a:lnTo>
                      <a:pt x="66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0" name="Freeform 64"/>
              <p:cNvSpPr>
                <a:spLocks/>
              </p:cNvSpPr>
              <p:nvPr/>
            </p:nvSpPr>
            <p:spPr bwMode="auto">
              <a:xfrm>
                <a:off x="4525100" y="4131100"/>
                <a:ext cx="27897" cy="50658"/>
              </a:xfrm>
              <a:custGeom>
                <a:avLst/>
                <a:gdLst>
                  <a:gd name="T0" fmla="*/ 0 w 40"/>
                  <a:gd name="T1" fmla="*/ 0 h 53"/>
                  <a:gd name="T2" fmla="*/ 2147483647 w 40"/>
                  <a:gd name="T3" fmla="*/ 2147483647 h 53"/>
                  <a:gd name="T4" fmla="*/ 2147483647 w 40"/>
                  <a:gd name="T5" fmla="*/ 2147483647 h 53"/>
                  <a:gd name="T6" fmla="*/ 0 w 40"/>
                  <a:gd name="T7" fmla="*/ 0 h 53"/>
                  <a:gd name="T8" fmla="*/ 0 w 40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53"/>
                  <a:gd name="T17" fmla="*/ 40 w 40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53">
                    <a:moveTo>
                      <a:pt x="0" y="0"/>
                    </a:moveTo>
                    <a:lnTo>
                      <a:pt x="40" y="36"/>
                    </a:lnTo>
                    <a:lnTo>
                      <a:pt x="13" y="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1" name="Freeform 67"/>
              <p:cNvSpPr>
                <a:spLocks/>
              </p:cNvSpPr>
              <p:nvPr/>
            </p:nvSpPr>
            <p:spPr bwMode="auto">
              <a:xfrm>
                <a:off x="5275542" y="2849637"/>
                <a:ext cx="55795" cy="43153"/>
              </a:xfrm>
              <a:custGeom>
                <a:avLst/>
                <a:gdLst>
                  <a:gd name="T0" fmla="*/ 2147483647 w 80"/>
                  <a:gd name="T1" fmla="*/ 0 h 46"/>
                  <a:gd name="T2" fmla="*/ 2147483647 w 80"/>
                  <a:gd name="T3" fmla="*/ 0 h 46"/>
                  <a:gd name="T4" fmla="*/ 0 w 80"/>
                  <a:gd name="T5" fmla="*/ 2147483647 h 46"/>
                  <a:gd name="T6" fmla="*/ 2147483647 w 80"/>
                  <a:gd name="T7" fmla="*/ 2147483647 h 46"/>
                  <a:gd name="T8" fmla="*/ 0 w 80"/>
                  <a:gd name="T9" fmla="*/ 2147483647 h 46"/>
                  <a:gd name="T10" fmla="*/ 2147483647 w 80"/>
                  <a:gd name="T11" fmla="*/ 2147483647 h 46"/>
                  <a:gd name="T12" fmla="*/ 2147483647 w 80"/>
                  <a:gd name="T13" fmla="*/ 2147483647 h 46"/>
                  <a:gd name="T14" fmla="*/ 2147483647 w 80"/>
                  <a:gd name="T15" fmla="*/ 0 h 46"/>
                  <a:gd name="T16" fmla="*/ 2147483647 w 80"/>
                  <a:gd name="T17" fmla="*/ 0 h 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0"/>
                  <a:gd name="T28" fmla="*/ 0 h 46"/>
                  <a:gd name="T29" fmla="*/ 80 w 80"/>
                  <a:gd name="T30" fmla="*/ 46 h 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0" h="46">
                    <a:moveTo>
                      <a:pt x="65" y="0"/>
                    </a:moveTo>
                    <a:lnTo>
                      <a:pt x="17" y="0"/>
                    </a:lnTo>
                    <a:lnTo>
                      <a:pt x="0" y="17"/>
                    </a:lnTo>
                    <a:lnTo>
                      <a:pt x="50" y="17"/>
                    </a:lnTo>
                    <a:lnTo>
                      <a:pt x="0" y="32"/>
                    </a:lnTo>
                    <a:lnTo>
                      <a:pt x="65" y="46"/>
                    </a:lnTo>
                    <a:lnTo>
                      <a:pt x="80" y="17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2" name="Freeform 68"/>
              <p:cNvSpPr>
                <a:spLocks/>
              </p:cNvSpPr>
              <p:nvPr/>
            </p:nvSpPr>
            <p:spPr bwMode="auto">
              <a:xfrm>
                <a:off x="5359235" y="2838380"/>
                <a:ext cx="59980" cy="58163"/>
              </a:xfrm>
              <a:custGeom>
                <a:avLst/>
                <a:gdLst>
                  <a:gd name="T0" fmla="*/ 2147483647 w 86"/>
                  <a:gd name="T1" fmla="*/ 2147483647 h 61"/>
                  <a:gd name="T2" fmla="*/ 2147483647 w 86"/>
                  <a:gd name="T3" fmla="*/ 2147483647 h 61"/>
                  <a:gd name="T4" fmla="*/ 2147483647 w 86"/>
                  <a:gd name="T5" fmla="*/ 2147483647 h 61"/>
                  <a:gd name="T6" fmla="*/ 2147483647 w 86"/>
                  <a:gd name="T7" fmla="*/ 0 h 61"/>
                  <a:gd name="T8" fmla="*/ 2147483647 w 86"/>
                  <a:gd name="T9" fmla="*/ 0 h 61"/>
                  <a:gd name="T10" fmla="*/ 0 w 86"/>
                  <a:gd name="T11" fmla="*/ 2147483647 h 61"/>
                  <a:gd name="T12" fmla="*/ 2147483647 w 86"/>
                  <a:gd name="T13" fmla="*/ 2147483647 h 61"/>
                  <a:gd name="T14" fmla="*/ 2147483647 w 86"/>
                  <a:gd name="T15" fmla="*/ 2147483647 h 61"/>
                  <a:gd name="T16" fmla="*/ 2147483647 w 86"/>
                  <a:gd name="T17" fmla="*/ 2147483647 h 61"/>
                  <a:gd name="T18" fmla="*/ 2147483647 w 86"/>
                  <a:gd name="T19" fmla="*/ 2147483647 h 61"/>
                  <a:gd name="T20" fmla="*/ 2147483647 w 86"/>
                  <a:gd name="T21" fmla="*/ 2147483647 h 61"/>
                  <a:gd name="T22" fmla="*/ 2147483647 w 86"/>
                  <a:gd name="T23" fmla="*/ 2147483647 h 61"/>
                  <a:gd name="T24" fmla="*/ 2147483647 w 86"/>
                  <a:gd name="T25" fmla="*/ 2147483647 h 61"/>
                  <a:gd name="T26" fmla="*/ 2147483647 w 86"/>
                  <a:gd name="T27" fmla="*/ 2147483647 h 6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6"/>
                  <a:gd name="T43" fmla="*/ 0 h 61"/>
                  <a:gd name="T44" fmla="*/ 86 w 86"/>
                  <a:gd name="T45" fmla="*/ 61 h 6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6" h="61">
                    <a:moveTo>
                      <a:pt x="86" y="57"/>
                    </a:moveTo>
                    <a:lnTo>
                      <a:pt x="86" y="40"/>
                    </a:lnTo>
                    <a:lnTo>
                      <a:pt x="61" y="28"/>
                    </a:lnTo>
                    <a:lnTo>
                      <a:pt x="30" y="0"/>
                    </a:lnTo>
                    <a:lnTo>
                      <a:pt x="4" y="0"/>
                    </a:lnTo>
                    <a:lnTo>
                      <a:pt x="0" y="19"/>
                    </a:lnTo>
                    <a:lnTo>
                      <a:pt x="27" y="32"/>
                    </a:lnTo>
                    <a:lnTo>
                      <a:pt x="4" y="40"/>
                    </a:lnTo>
                    <a:lnTo>
                      <a:pt x="4" y="61"/>
                    </a:lnTo>
                    <a:lnTo>
                      <a:pt x="51" y="45"/>
                    </a:lnTo>
                    <a:lnTo>
                      <a:pt x="68" y="47"/>
                    </a:lnTo>
                    <a:lnTo>
                      <a:pt x="68" y="57"/>
                    </a:lnTo>
                    <a:lnTo>
                      <a:pt x="86" y="5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3" name="Freeform 69"/>
              <p:cNvSpPr>
                <a:spLocks/>
              </p:cNvSpPr>
              <p:nvPr/>
            </p:nvSpPr>
            <p:spPr bwMode="auto">
              <a:xfrm>
                <a:off x="5426189" y="2857142"/>
                <a:ext cx="40451" cy="56287"/>
              </a:xfrm>
              <a:custGeom>
                <a:avLst/>
                <a:gdLst>
                  <a:gd name="T0" fmla="*/ 0 w 59"/>
                  <a:gd name="T1" fmla="*/ 0 h 61"/>
                  <a:gd name="T2" fmla="*/ 0 w 59"/>
                  <a:gd name="T3" fmla="*/ 0 h 61"/>
                  <a:gd name="T4" fmla="*/ 0 w 59"/>
                  <a:gd name="T5" fmla="*/ 0 h 61"/>
                  <a:gd name="T6" fmla="*/ 0 w 59"/>
                  <a:gd name="T7" fmla="*/ 0 h 61"/>
                  <a:gd name="T8" fmla="*/ 0 w 59"/>
                  <a:gd name="T9" fmla="*/ 0 h 61"/>
                  <a:gd name="T10" fmla="*/ 0 w 59"/>
                  <a:gd name="T11" fmla="*/ 0 h 61"/>
                  <a:gd name="T12" fmla="*/ 0 w 59"/>
                  <a:gd name="T13" fmla="*/ 0 h 61"/>
                  <a:gd name="T14" fmla="*/ 0 w 59"/>
                  <a:gd name="T15" fmla="*/ 0 h 61"/>
                  <a:gd name="T16" fmla="*/ 0 w 59"/>
                  <a:gd name="T17" fmla="*/ 0 h 61"/>
                  <a:gd name="T18" fmla="*/ 0 w 59"/>
                  <a:gd name="T19" fmla="*/ 0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9"/>
                  <a:gd name="T31" fmla="*/ 0 h 61"/>
                  <a:gd name="T32" fmla="*/ 59 w 59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9" h="61">
                    <a:moveTo>
                      <a:pt x="48" y="61"/>
                    </a:moveTo>
                    <a:lnTo>
                      <a:pt x="59" y="49"/>
                    </a:lnTo>
                    <a:lnTo>
                      <a:pt x="53" y="21"/>
                    </a:lnTo>
                    <a:lnTo>
                      <a:pt x="30" y="13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2" y="36"/>
                    </a:lnTo>
                    <a:lnTo>
                      <a:pt x="27" y="61"/>
                    </a:lnTo>
                    <a:lnTo>
                      <a:pt x="48" y="6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4" name="Freeform 70"/>
              <p:cNvSpPr>
                <a:spLocks/>
              </p:cNvSpPr>
              <p:nvPr/>
            </p:nvSpPr>
            <p:spPr bwMode="auto">
              <a:xfrm>
                <a:off x="5345286" y="2997859"/>
                <a:ext cx="65559" cy="95688"/>
              </a:xfrm>
              <a:custGeom>
                <a:avLst/>
                <a:gdLst>
                  <a:gd name="T0" fmla="*/ 0 w 95"/>
                  <a:gd name="T1" fmla="*/ 0 h 103"/>
                  <a:gd name="T2" fmla="*/ 0 w 95"/>
                  <a:gd name="T3" fmla="*/ 0 h 103"/>
                  <a:gd name="T4" fmla="*/ 0 w 95"/>
                  <a:gd name="T5" fmla="*/ 0 h 103"/>
                  <a:gd name="T6" fmla="*/ 0 w 95"/>
                  <a:gd name="T7" fmla="*/ 0 h 103"/>
                  <a:gd name="T8" fmla="*/ 0 w 95"/>
                  <a:gd name="T9" fmla="*/ 0 h 103"/>
                  <a:gd name="T10" fmla="*/ 0 w 95"/>
                  <a:gd name="T11" fmla="*/ 0 h 103"/>
                  <a:gd name="T12" fmla="*/ 0 w 95"/>
                  <a:gd name="T13" fmla="*/ 0 h 103"/>
                  <a:gd name="T14" fmla="*/ 0 w 95"/>
                  <a:gd name="T15" fmla="*/ 0 h 103"/>
                  <a:gd name="T16" fmla="*/ 0 w 95"/>
                  <a:gd name="T17" fmla="*/ 0 h 103"/>
                  <a:gd name="T18" fmla="*/ 0 w 95"/>
                  <a:gd name="T19" fmla="*/ 0 h 103"/>
                  <a:gd name="T20" fmla="*/ 0 w 95"/>
                  <a:gd name="T21" fmla="*/ 0 h 103"/>
                  <a:gd name="T22" fmla="*/ 0 w 95"/>
                  <a:gd name="T23" fmla="*/ 0 h 103"/>
                  <a:gd name="T24" fmla="*/ 0 w 95"/>
                  <a:gd name="T25" fmla="*/ 0 h 103"/>
                  <a:gd name="T26" fmla="*/ 0 w 95"/>
                  <a:gd name="T27" fmla="*/ 0 h 103"/>
                  <a:gd name="T28" fmla="*/ 0 w 95"/>
                  <a:gd name="T29" fmla="*/ 0 h 103"/>
                  <a:gd name="T30" fmla="*/ 0 w 95"/>
                  <a:gd name="T31" fmla="*/ 0 h 103"/>
                  <a:gd name="T32" fmla="*/ 0 w 95"/>
                  <a:gd name="T33" fmla="*/ 0 h 103"/>
                  <a:gd name="T34" fmla="*/ 0 w 95"/>
                  <a:gd name="T35" fmla="*/ 0 h 10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95"/>
                  <a:gd name="T55" fmla="*/ 0 h 103"/>
                  <a:gd name="T56" fmla="*/ 95 w 95"/>
                  <a:gd name="T57" fmla="*/ 103 h 10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95" h="103">
                    <a:moveTo>
                      <a:pt x="95" y="7"/>
                    </a:moveTo>
                    <a:lnTo>
                      <a:pt x="65" y="0"/>
                    </a:lnTo>
                    <a:lnTo>
                      <a:pt x="32" y="7"/>
                    </a:lnTo>
                    <a:lnTo>
                      <a:pt x="21" y="25"/>
                    </a:lnTo>
                    <a:lnTo>
                      <a:pt x="40" y="25"/>
                    </a:lnTo>
                    <a:lnTo>
                      <a:pt x="32" y="38"/>
                    </a:lnTo>
                    <a:lnTo>
                      <a:pt x="0" y="42"/>
                    </a:lnTo>
                    <a:lnTo>
                      <a:pt x="13" y="66"/>
                    </a:lnTo>
                    <a:lnTo>
                      <a:pt x="29" y="65"/>
                    </a:lnTo>
                    <a:lnTo>
                      <a:pt x="32" y="78"/>
                    </a:lnTo>
                    <a:lnTo>
                      <a:pt x="51" y="103"/>
                    </a:lnTo>
                    <a:lnTo>
                      <a:pt x="93" y="74"/>
                    </a:lnTo>
                    <a:lnTo>
                      <a:pt x="78" y="59"/>
                    </a:lnTo>
                    <a:lnTo>
                      <a:pt x="93" y="51"/>
                    </a:lnTo>
                    <a:lnTo>
                      <a:pt x="82" y="32"/>
                    </a:lnTo>
                    <a:lnTo>
                      <a:pt x="95" y="21"/>
                    </a:lnTo>
                    <a:lnTo>
                      <a:pt x="95" y="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5" name="Freeform 71"/>
              <p:cNvSpPr>
                <a:spLocks/>
              </p:cNvSpPr>
              <p:nvPr/>
            </p:nvSpPr>
            <p:spPr bwMode="auto">
              <a:xfrm>
                <a:off x="5348076" y="2934067"/>
                <a:ext cx="78113" cy="50658"/>
              </a:xfrm>
              <a:custGeom>
                <a:avLst/>
                <a:gdLst>
                  <a:gd name="T0" fmla="*/ 2147483647 w 110"/>
                  <a:gd name="T1" fmla="*/ 0 h 56"/>
                  <a:gd name="T2" fmla="*/ 0 w 110"/>
                  <a:gd name="T3" fmla="*/ 0 h 56"/>
                  <a:gd name="T4" fmla="*/ 2147483647 w 110"/>
                  <a:gd name="T5" fmla="*/ 0 h 56"/>
                  <a:gd name="T6" fmla="*/ 2147483647 w 110"/>
                  <a:gd name="T7" fmla="*/ 0 h 56"/>
                  <a:gd name="T8" fmla="*/ 2147483647 w 110"/>
                  <a:gd name="T9" fmla="*/ 0 h 56"/>
                  <a:gd name="T10" fmla="*/ 2147483647 w 110"/>
                  <a:gd name="T11" fmla="*/ 0 h 56"/>
                  <a:gd name="T12" fmla="*/ 2147483647 w 110"/>
                  <a:gd name="T13" fmla="*/ 0 h 56"/>
                  <a:gd name="T14" fmla="*/ 2147483647 w 110"/>
                  <a:gd name="T15" fmla="*/ 0 h 56"/>
                  <a:gd name="T16" fmla="*/ 2147483647 w 110"/>
                  <a:gd name="T17" fmla="*/ 0 h 56"/>
                  <a:gd name="T18" fmla="*/ 2147483647 w 110"/>
                  <a:gd name="T19" fmla="*/ 0 h 56"/>
                  <a:gd name="T20" fmla="*/ 2147483647 w 110"/>
                  <a:gd name="T21" fmla="*/ 0 h 56"/>
                  <a:gd name="T22" fmla="*/ 2147483647 w 110"/>
                  <a:gd name="T23" fmla="*/ 0 h 56"/>
                  <a:gd name="T24" fmla="*/ 2147483647 w 110"/>
                  <a:gd name="T25" fmla="*/ 0 h 5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0"/>
                  <a:gd name="T40" fmla="*/ 0 h 56"/>
                  <a:gd name="T41" fmla="*/ 110 w 110"/>
                  <a:gd name="T42" fmla="*/ 56 h 5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0" h="56">
                    <a:moveTo>
                      <a:pt x="7" y="0"/>
                    </a:moveTo>
                    <a:lnTo>
                      <a:pt x="0" y="14"/>
                    </a:lnTo>
                    <a:lnTo>
                      <a:pt x="23" y="40"/>
                    </a:lnTo>
                    <a:lnTo>
                      <a:pt x="61" y="38"/>
                    </a:lnTo>
                    <a:lnTo>
                      <a:pt x="49" y="52"/>
                    </a:lnTo>
                    <a:lnTo>
                      <a:pt x="97" y="56"/>
                    </a:lnTo>
                    <a:lnTo>
                      <a:pt x="104" y="29"/>
                    </a:lnTo>
                    <a:lnTo>
                      <a:pt x="110" y="0"/>
                    </a:lnTo>
                    <a:lnTo>
                      <a:pt x="61" y="4"/>
                    </a:lnTo>
                    <a:lnTo>
                      <a:pt x="51" y="21"/>
                    </a:lnTo>
                    <a:lnTo>
                      <a:pt x="23" y="1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6" name="Freeform 72"/>
              <p:cNvSpPr>
                <a:spLocks/>
              </p:cNvSpPr>
              <p:nvPr/>
            </p:nvSpPr>
            <p:spPr bwMode="auto">
              <a:xfrm>
                <a:off x="5456876" y="3215501"/>
                <a:ext cx="76718" cy="116326"/>
              </a:xfrm>
              <a:custGeom>
                <a:avLst/>
                <a:gdLst>
                  <a:gd name="T0" fmla="*/ 2147483647 w 110"/>
                  <a:gd name="T1" fmla="*/ 0 h 123"/>
                  <a:gd name="T2" fmla="*/ 2147483647 w 110"/>
                  <a:gd name="T3" fmla="*/ 2147483647 h 123"/>
                  <a:gd name="T4" fmla="*/ 2147483647 w 110"/>
                  <a:gd name="T5" fmla="*/ 2147483647 h 123"/>
                  <a:gd name="T6" fmla="*/ 0 w 110"/>
                  <a:gd name="T7" fmla="*/ 2147483647 h 123"/>
                  <a:gd name="T8" fmla="*/ 2147483647 w 110"/>
                  <a:gd name="T9" fmla="*/ 2147483647 h 123"/>
                  <a:gd name="T10" fmla="*/ 2147483647 w 110"/>
                  <a:gd name="T11" fmla="*/ 2147483647 h 123"/>
                  <a:gd name="T12" fmla="*/ 2147483647 w 110"/>
                  <a:gd name="T13" fmla="*/ 2147483647 h 123"/>
                  <a:gd name="T14" fmla="*/ 2147483647 w 110"/>
                  <a:gd name="T15" fmla="*/ 2147483647 h 123"/>
                  <a:gd name="T16" fmla="*/ 2147483647 w 110"/>
                  <a:gd name="T17" fmla="*/ 2147483647 h 123"/>
                  <a:gd name="T18" fmla="*/ 2147483647 w 110"/>
                  <a:gd name="T19" fmla="*/ 2147483647 h 123"/>
                  <a:gd name="T20" fmla="*/ 2147483647 w 110"/>
                  <a:gd name="T21" fmla="*/ 2147483647 h 123"/>
                  <a:gd name="T22" fmla="*/ 2147483647 w 110"/>
                  <a:gd name="T23" fmla="*/ 2147483647 h 123"/>
                  <a:gd name="T24" fmla="*/ 2147483647 w 110"/>
                  <a:gd name="T25" fmla="*/ 2147483647 h 123"/>
                  <a:gd name="T26" fmla="*/ 2147483647 w 110"/>
                  <a:gd name="T27" fmla="*/ 0 h 123"/>
                  <a:gd name="T28" fmla="*/ 2147483647 w 110"/>
                  <a:gd name="T29" fmla="*/ 0 h 1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"/>
                  <a:gd name="T46" fmla="*/ 0 h 123"/>
                  <a:gd name="T47" fmla="*/ 110 w 110"/>
                  <a:gd name="T48" fmla="*/ 123 h 1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" h="123">
                    <a:moveTo>
                      <a:pt x="43" y="0"/>
                    </a:moveTo>
                    <a:lnTo>
                      <a:pt x="36" y="32"/>
                    </a:lnTo>
                    <a:lnTo>
                      <a:pt x="3" y="66"/>
                    </a:lnTo>
                    <a:lnTo>
                      <a:pt x="0" y="91"/>
                    </a:lnTo>
                    <a:lnTo>
                      <a:pt x="36" y="80"/>
                    </a:lnTo>
                    <a:lnTo>
                      <a:pt x="49" y="89"/>
                    </a:lnTo>
                    <a:lnTo>
                      <a:pt x="24" y="100"/>
                    </a:lnTo>
                    <a:lnTo>
                      <a:pt x="43" y="123"/>
                    </a:lnTo>
                    <a:lnTo>
                      <a:pt x="66" y="108"/>
                    </a:lnTo>
                    <a:lnTo>
                      <a:pt x="78" y="85"/>
                    </a:lnTo>
                    <a:lnTo>
                      <a:pt x="110" y="78"/>
                    </a:lnTo>
                    <a:lnTo>
                      <a:pt x="93" y="53"/>
                    </a:lnTo>
                    <a:lnTo>
                      <a:pt x="5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7" name="Freeform 73"/>
              <p:cNvSpPr>
                <a:spLocks/>
              </p:cNvSpPr>
              <p:nvPr/>
            </p:nvSpPr>
            <p:spPr bwMode="auto">
              <a:xfrm>
                <a:off x="5515461" y="3313065"/>
                <a:ext cx="16738" cy="22515"/>
              </a:xfrm>
              <a:custGeom>
                <a:avLst/>
                <a:gdLst>
                  <a:gd name="T0" fmla="*/ 2147483647 w 23"/>
                  <a:gd name="T1" fmla="*/ 0 h 25"/>
                  <a:gd name="T2" fmla="*/ 2147483647 w 23"/>
                  <a:gd name="T3" fmla="*/ 0 h 25"/>
                  <a:gd name="T4" fmla="*/ 0 w 23"/>
                  <a:gd name="T5" fmla="*/ 0 h 25"/>
                  <a:gd name="T6" fmla="*/ 2147483647 w 23"/>
                  <a:gd name="T7" fmla="*/ 0 h 25"/>
                  <a:gd name="T8" fmla="*/ 2147483647 w 23"/>
                  <a:gd name="T9" fmla="*/ 0 h 25"/>
                  <a:gd name="T10" fmla="*/ 2147483647 w 23"/>
                  <a:gd name="T11" fmla="*/ 0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"/>
                  <a:gd name="T19" fmla="*/ 0 h 25"/>
                  <a:gd name="T20" fmla="*/ 23 w 23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" h="25">
                    <a:moveTo>
                      <a:pt x="23" y="0"/>
                    </a:moveTo>
                    <a:lnTo>
                      <a:pt x="6" y="8"/>
                    </a:lnTo>
                    <a:lnTo>
                      <a:pt x="0" y="25"/>
                    </a:lnTo>
                    <a:lnTo>
                      <a:pt x="16" y="25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8" name="Freeform 74"/>
              <p:cNvSpPr>
                <a:spLocks/>
              </p:cNvSpPr>
              <p:nvPr/>
            </p:nvSpPr>
            <p:spPr bwMode="auto">
              <a:xfrm>
                <a:off x="5433163" y="2924686"/>
                <a:ext cx="171570" cy="75049"/>
              </a:xfrm>
              <a:custGeom>
                <a:avLst/>
                <a:gdLst>
                  <a:gd name="T0" fmla="*/ 0 w 246"/>
                  <a:gd name="T1" fmla="*/ 0 h 80"/>
                  <a:gd name="T2" fmla="*/ 2147483647 w 246"/>
                  <a:gd name="T3" fmla="*/ 2147483647 h 80"/>
                  <a:gd name="T4" fmla="*/ 2147483647 w 246"/>
                  <a:gd name="T5" fmla="*/ 2147483647 h 80"/>
                  <a:gd name="T6" fmla="*/ 2147483647 w 246"/>
                  <a:gd name="T7" fmla="*/ 2147483647 h 80"/>
                  <a:gd name="T8" fmla="*/ 2147483647 w 246"/>
                  <a:gd name="T9" fmla="*/ 2147483647 h 80"/>
                  <a:gd name="T10" fmla="*/ 2147483647 w 246"/>
                  <a:gd name="T11" fmla="*/ 2147483647 h 80"/>
                  <a:gd name="T12" fmla="*/ 2147483647 w 246"/>
                  <a:gd name="T13" fmla="*/ 2147483647 h 80"/>
                  <a:gd name="T14" fmla="*/ 2147483647 w 246"/>
                  <a:gd name="T15" fmla="*/ 2147483647 h 80"/>
                  <a:gd name="T16" fmla="*/ 2147483647 w 246"/>
                  <a:gd name="T17" fmla="*/ 2147483647 h 80"/>
                  <a:gd name="T18" fmla="*/ 2147483647 w 246"/>
                  <a:gd name="T19" fmla="*/ 2147483647 h 80"/>
                  <a:gd name="T20" fmla="*/ 0 w 246"/>
                  <a:gd name="T21" fmla="*/ 2147483647 h 80"/>
                  <a:gd name="T22" fmla="*/ 0 w 246"/>
                  <a:gd name="T23" fmla="*/ 0 h 80"/>
                  <a:gd name="T24" fmla="*/ 0 w 246"/>
                  <a:gd name="T25" fmla="*/ 0 h 8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6"/>
                  <a:gd name="T40" fmla="*/ 0 h 80"/>
                  <a:gd name="T41" fmla="*/ 246 w 246"/>
                  <a:gd name="T42" fmla="*/ 80 h 8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6" h="80">
                    <a:moveTo>
                      <a:pt x="0" y="0"/>
                    </a:moveTo>
                    <a:lnTo>
                      <a:pt x="42" y="15"/>
                    </a:lnTo>
                    <a:lnTo>
                      <a:pt x="88" y="9"/>
                    </a:lnTo>
                    <a:lnTo>
                      <a:pt x="141" y="44"/>
                    </a:lnTo>
                    <a:lnTo>
                      <a:pt x="246" y="44"/>
                    </a:lnTo>
                    <a:lnTo>
                      <a:pt x="232" y="80"/>
                    </a:lnTo>
                    <a:lnTo>
                      <a:pt x="139" y="74"/>
                    </a:lnTo>
                    <a:lnTo>
                      <a:pt x="84" y="65"/>
                    </a:lnTo>
                    <a:lnTo>
                      <a:pt x="52" y="57"/>
                    </a:lnTo>
                    <a:lnTo>
                      <a:pt x="35" y="27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9" name="Freeform 75"/>
              <p:cNvSpPr>
                <a:spLocks/>
              </p:cNvSpPr>
              <p:nvPr/>
            </p:nvSpPr>
            <p:spPr bwMode="auto">
              <a:xfrm>
                <a:off x="5661922" y="2708920"/>
                <a:ext cx="620719" cy="703585"/>
              </a:xfrm>
              <a:custGeom>
                <a:avLst/>
                <a:gdLst>
                  <a:gd name="T0" fmla="*/ 2147483647 w 890"/>
                  <a:gd name="T1" fmla="*/ 0 h 751"/>
                  <a:gd name="T2" fmla="*/ 2147483647 w 890"/>
                  <a:gd name="T3" fmla="*/ 0 h 751"/>
                  <a:gd name="T4" fmla="*/ 2147483647 w 890"/>
                  <a:gd name="T5" fmla="*/ 0 h 751"/>
                  <a:gd name="T6" fmla="*/ 2147483647 w 890"/>
                  <a:gd name="T7" fmla="*/ 0 h 751"/>
                  <a:gd name="T8" fmla="*/ 2147483647 w 890"/>
                  <a:gd name="T9" fmla="*/ 0 h 751"/>
                  <a:gd name="T10" fmla="*/ 2147483647 w 890"/>
                  <a:gd name="T11" fmla="*/ 0 h 751"/>
                  <a:gd name="T12" fmla="*/ 2147483647 w 890"/>
                  <a:gd name="T13" fmla="*/ 0 h 751"/>
                  <a:gd name="T14" fmla="*/ 2147483647 w 890"/>
                  <a:gd name="T15" fmla="*/ 0 h 751"/>
                  <a:gd name="T16" fmla="*/ 2147483647 w 890"/>
                  <a:gd name="T17" fmla="*/ 0 h 751"/>
                  <a:gd name="T18" fmla="*/ 2147483647 w 890"/>
                  <a:gd name="T19" fmla="*/ 0 h 751"/>
                  <a:gd name="T20" fmla="*/ 2147483647 w 890"/>
                  <a:gd name="T21" fmla="*/ 0 h 751"/>
                  <a:gd name="T22" fmla="*/ 2147483647 w 890"/>
                  <a:gd name="T23" fmla="*/ 0 h 751"/>
                  <a:gd name="T24" fmla="*/ 2147483647 w 890"/>
                  <a:gd name="T25" fmla="*/ 0 h 751"/>
                  <a:gd name="T26" fmla="*/ 2147483647 w 890"/>
                  <a:gd name="T27" fmla="*/ 0 h 751"/>
                  <a:gd name="T28" fmla="*/ 2147483647 w 890"/>
                  <a:gd name="T29" fmla="*/ 0 h 751"/>
                  <a:gd name="T30" fmla="*/ 2147483647 w 890"/>
                  <a:gd name="T31" fmla="*/ 0 h 751"/>
                  <a:gd name="T32" fmla="*/ 2147483647 w 890"/>
                  <a:gd name="T33" fmla="*/ 0 h 751"/>
                  <a:gd name="T34" fmla="*/ 2147483647 w 890"/>
                  <a:gd name="T35" fmla="*/ 0 h 751"/>
                  <a:gd name="T36" fmla="*/ 2147483647 w 890"/>
                  <a:gd name="T37" fmla="*/ 0 h 751"/>
                  <a:gd name="T38" fmla="*/ 2147483647 w 890"/>
                  <a:gd name="T39" fmla="*/ 0 h 751"/>
                  <a:gd name="T40" fmla="*/ 2147483647 w 890"/>
                  <a:gd name="T41" fmla="*/ 0 h 751"/>
                  <a:gd name="T42" fmla="*/ 2147483647 w 890"/>
                  <a:gd name="T43" fmla="*/ 0 h 751"/>
                  <a:gd name="T44" fmla="*/ 2147483647 w 890"/>
                  <a:gd name="T45" fmla="*/ 0 h 751"/>
                  <a:gd name="T46" fmla="*/ 2147483647 w 890"/>
                  <a:gd name="T47" fmla="*/ 0 h 751"/>
                  <a:gd name="T48" fmla="*/ 2147483647 w 890"/>
                  <a:gd name="T49" fmla="*/ 0 h 751"/>
                  <a:gd name="T50" fmla="*/ 2147483647 w 890"/>
                  <a:gd name="T51" fmla="*/ 0 h 751"/>
                  <a:gd name="T52" fmla="*/ 2147483647 w 890"/>
                  <a:gd name="T53" fmla="*/ 0 h 751"/>
                  <a:gd name="T54" fmla="*/ 2147483647 w 890"/>
                  <a:gd name="T55" fmla="*/ 0 h 751"/>
                  <a:gd name="T56" fmla="*/ 2147483647 w 890"/>
                  <a:gd name="T57" fmla="*/ 0 h 751"/>
                  <a:gd name="T58" fmla="*/ 2147483647 w 890"/>
                  <a:gd name="T59" fmla="*/ 0 h 751"/>
                  <a:gd name="T60" fmla="*/ 2147483647 w 890"/>
                  <a:gd name="T61" fmla="*/ 0 h 751"/>
                  <a:gd name="T62" fmla="*/ 2147483647 w 890"/>
                  <a:gd name="T63" fmla="*/ 0 h 751"/>
                  <a:gd name="T64" fmla="*/ 2147483647 w 890"/>
                  <a:gd name="T65" fmla="*/ 0 h 751"/>
                  <a:gd name="T66" fmla="*/ 2147483647 w 890"/>
                  <a:gd name="T67" fmla="*/ 0 h 751"/>
                  <a:gd name="T68" fmla="*/ 2147483647 w 890"/>
                  <a:gd name="T69" fmla="*/ 0 h 751"/>
                  <a:gd name="T70" fmla="*/ 2147483647 w 890"/>
                  <a:gd name="T71" fmla="*/ 0 h 751"/>
                  <a:gd name="T72" fmla="*/ 2147483647 w 890"/>
                  <a:gd name="T73" fmla="*/ 0 h 751"/>
                  <a:gd name="T74" fmla="*/ 2147483647 w 890"/>
                  <a:gd name="T75" fmla="*/ 0 h 751"/>
                  <a:gd name="T76" fmla="*/ 2147483647 w 890"/>
                  <a:gd name="T77" fmla="*/ 0 h 751"/>
                  <a:gd name="T78" fmla="*/ 2147483647 w 890"/>
                  <a:gd name="T79" fmla="*/ 0 h 751"/>
                  <a:gd name="T80" fmla="*/ 2147483647 w 890"/>
                  <a:gd name="T81" fmla="*/ 0 h 751"/>
                  <a:gd name="T82" fmla="*/ 2147483647 w 890"/>
                  <a:gd name="T83" fmla="*/ 0 h 751"/>
                  <a:gd name="T84" fmla="*/ 2147483647 w 890"/>
                  <a:gd name="T85" fmla="*/ 0 h 7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90"/>
                  <a:gd name="T130" fmla="*/ 0 h 751"/>
                  <a:gd name="T131" fmla="*/ 890 w 890"/>
                  <a:gd name="T132" fmla="*/ 751 h 75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90" h="751">
                    <a:moveTo>
                      <a:pt x="751" y="55"/>
                    </a:moveTo>
                    <a:lnTo>
                      <a:pt x="727" y="38"/>
                    </a:lnTo>
                    <a:lnTo>
                      <a:pt x="672" y="34"/>
                    </a:lnTo>
                    <a:lnTo>
                      <a:pt x="643" y="23"/>
                    </a:lnTo>
                    <a:lnTo>
                      <a:pt x="597" y="34"/>
                    </a:lnTo>
                    <a:lnTo>
                      <a:pt x="651" y="8"/>
                    </a:lnTo>
                    <a:lnTo>
                      <a:pt x="575" y="0"/>
                    </a:lnTo>
                    <a:lnTo>
                      <a:pt x="519" y="13"/>
                    </a:lnTo>
                    <a:lnTo>
                      <a:pt x="434" y="21"/>
                    </a:lnTo>
                    <a:lnTo>
                      <a:pt x="394" y="38"/>
                    </a:lnTo>
                    <a:lnTo>
                      <a:pt x="345" y="42"/>
                    </a:lnTo>
                    <a:lnTo>
                      <a:pt x="327" y="67"/>
                    </a:lnTo>
                    <a:lnTo>
                      <a:pt x="288" y="51"/>
                    </a:lnTo>
                    <a:lnTo>
                      <a:pt x="215" y="67"/>
                    </a:lnTo>
                    <a:lnTo>
                      <a:pt x="172" y="74"/>
                    </a:lnTo>
                    <a:lnTo>
                      <a:pt x="139" y="106"/>
                    </a:lnTo>
                    <a:lnTo>
                      <a:pt x="97" y="124"/>
                    </a:lnTo>
                    <a:lnTo>
                      <a:pt x="120" y="141"/>
                    </a:lnTo>
                    <a:lnTo>
                      <a:pt x="88" y="158"/>
                    </a:lnTo>
                    <a:lnTo>
                      <a:pt x="38" y="165"/>
                    </a:lnTo>
                    <a:lnTo>
                      <a:pt x="0" y="200"/>
                    </a:lnTo>
                    <a:lnTo>
                      <a:pt x="38" y="215"/>
                    </a:lnTo>
                    <a:lnTo>
                      <a:pt x="12" y="232"/>
                    </a:lnTo>
                    <a:lnTo>
                      <a:pt x="27" y="249"/>
                    </a:lnTo>
                    <a:lnTo>
                      <a:pt x="80" y="249"/>
                    </a:lnTo>
                    <a:lnTo>
                      <a:pt x="69" y="268"/>
                    </a:lnTo>
                    <a:lnTo>
                      <a:pt x="200" y="274"/>
                    </a:lnTo>
                    <a:lnTo>
                      <a:pt x="229" y="296"/>
                    </a:lnTo>
                    <a:lnTo>
                      <a:pt x="219" y="365"/>
                    </a:lnTo>
                    <a:lnTo>
                      <a:pt x="246" y="388"/>
                    </a:lnTo>
                    <a:lnTo>
                      <a:pt x="219" y="412"/>
                    </a:lnTo>
                    <a:lnTo>
                      <a:pt x="265" y="422"/>
                    </a:lnTo>
                    <a:lnTo>
                      <a:pt x="225" y="424"/>
                    </a:lnTo>
                    <a:lnTo>
                      <a:pt x="229" y="464"/>
                    </a:lnTo>
                    <a:lnTo>
                      <a:pt x="282" y="473"/>
                    </a:lnTo>
                    <a:lnTo>
                      <a:pt x="265" y="487"/>
                    </a:lnTo>
                    <a:lnTo>
                      <a:pt x="232" y="487"/>
                    </a:lnTo>
                    <a:lnTo>
                      <a:pt x="219" y="521"/>
                    </a:lnTo>
                    <a:lnTo>
                      <a:pt x="238" y="580"/>
                    </a:lnTo>
                    <a:lnTo>
                      <a:pt x="282" y="652"/>
                    </a:lnTo>
                    <a:lnTo>
                      <a:pt x="282" y="677"/>
                    </a:lnTo>
                    <a:lnTo>
                      <a:pt x="316" y="728"/>
                    </a:lnTo>
                    <a:lnTo>
                      <a:pt x="369" y="751"/>
                    </a:lnTo>
                    <a:lnTo>
                      <a:pt x="381" y="726"/>
                    </a:lnTo>
                    <a:lnTo>
                      <a:pt x="428" y="667"/>
                    </a:lnTo>
                    <a:lnTo>
                      <a:pt x="432" y="589"/>
                    </a:lnTo>
                    <a:lnTo>
                      <a:pt x="464" y="595"/>
                    </a:lnTo>
                    <a:lnTo>
                      <a:pt x="476" y="572"/>
                    </a:lnTo>
                    <a:lnTo>
                      <a:pt x="508" y="570"/>
                    </a:lnTo>
                    <a:lnTo>
                      <a:pt x="535" y="547"/>
                    </a:lnTo>
                    <a:lnTo>
                      <a:pt x="580" y="504"/>
                    </a:lnTo>
                    <a:lnTo>
                      <a:pt x="637" y="502"/>
                    </a:lnTo>
                    <a:lnTo>
                      <a:pt x="654" y="481"/>
                    </a:lnTo>
                    <a:lnTo>
                      <a:pt x="732" y="466"/>
                    </a:lnTo>
                    <a:lnTo>
                      <a:pt x="736" y="449"/>
                    </a:lnTo>
                    <a:lnTo>
                      <a:pt x="673" y="443"/>
                    </a:lnTo>
                    <a:lnTo>
                      <a:pt x="670" y="412"/>
                    </a:lnTo>
                    <a:lnTo>
                      <a:pt x="693" y="431"/>
                    </a:lnTo>
                    <a:lnTo>
                      <a:pt x="740" y="428"/>
                    </a:lnTo>
                    <a:lnTo>
                      <a:pt x="694" y="397"/>
                    </a:lnTo>
                    <a:lnTo>
                      <a:pt x="700" y="376"/>
                    </a:lnTo>
                    <a:lnTo>
                      <a:pt x="729" y="392"/>
                    </a:lnTo>
                    <a:lnTo>
                      <a:pt x="744" y="361"/>
                    </a:lnTo>
                    <a:lnTo>
                      <a:pt x="727" y="336"/>
                    </a:lnTo>
                    <a:lnTo>
                      <a:pt x="770" y="319"/>
                    </a:lnTo>
                    <a:lnTo>
                      <a:pt x="744" y="283"/>
                    </a:lnTo>
                    <a:lnTo>
                      <a:pt x="765" y="283"/>
                    </a:lnTo>
                    <a:lnTo>
                      <a:pt x="748" y="249"/>
                    </a:lnTo>
                    <a:lnTo>
                      <a:pt x="767" y="249"/>
                    </a:lnTo>
                    <a:lnTo>
                      <a:pt x="786" y="257"/>
                    </a:lnTo>
                    <a:lnTo>
                      <a:pt x="793" y="232"/>
                    </a:lnTo>
                    <a:lnTo>
                      <a:pt x="765" y="203"/>
                    </a:lnTo>
                    <a:lnTo>
                      <a:pt x="772" y="141"/>
                    </a:lnTo>
                    <a:lnTo>
                      <a:pt x="816" y="135"/>
                    </a:lnTo>
                    <a:lnTo>
                      <a:pt x="824" y="112"/>
                    </a:lnTo>
                    <a:lnTo>
                      <a:pt x="890" y="89"/>
                    </a:lnTo>
                    <a:lnTo>
                      <a:pt x="871" y="74"/>
                    </a:lnTo>
                    <a:lnTo>
                      <a:pt x="835" y="72"/>
                    </a:lnTo>
                    <a:lnTo>
                      <a:pt x="799" y="93"/>
                    </a:lnTo>
                    <a:lnTo>
                      <a:pt x="751" y="89"/>
                    </a:lnTo>
                    <a:lnTo>
                      <a:pt x="719" y="110"/>
                    </a:lnTo>
                    <a:lnTo>
                      <a:pt x="729" y="74"/>
                    </a:lnTo>
                    <a:lnTo>
                      <a:pt x="685" y="67"/>
                    </a:lnTo>
                    <a:lnTo>
                      <a:pt x="725" y="59"/>
                    </a:lnTo>
                    <a:lnTo>
                      <a:pt x="751" y="55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0" name="Freeform 76"/>
              <p:cNvSpPr>
                <a:spLocks/>
              </p:cNvSpPr>
              <p:nvPr/>
            </p:nvSpPr>
            <p:spPr bwMode="auto">
              <a:xfrm>
                <a:off x="6125021" y="3217378"/>
                <a:ext cx="118564" cy="97564"/>
              </a:xfrm>
              <a:custGeom>
                <a:avLst/>
                <a:gdLst>
                  <a:gd name="T0" fmla="*/ 2147483647 w 169"/>
                  <a:gd name="T1" fmla="*/ 0 h 104"/>
                  <a:gd name="T2" fmla="*/ 2147483647 w 169"/>
                  <a:gd name="T3" fmla="*/ 2147483647 h 104"/>
                  <a:gd name="T4" fmla="*/ 2147483647 w 169"/>
                  <a:gd name="T5" fmla="*/ 2147483647 h 104"/>
                  <a:gd name="T6" fmla="*/ 2147483647 w 169"/>
                  <a:gd name="T7" fmla="*/ 2147483647 h 104"/>
                  <a:gd name="T8" fmla="*/ 0 w 169"/>
                  <a:gd name="T9" fmla="*/ 2147483647 h 104"/>
                  <a:gd name="T10" fmla="*/ 2147483647 w 169"/>
                  <a:gd name="T11" fmla="*/ 2147483647 h 104"/>
                  <a:gd name="T12" fmla="*/ 2147483647 w 169"/>
                  <a:gd name="T13" fmla="*/ 2147483647 h 104"/>
                  <a:gd name="T14" fmla="*/ 2147483647 w 169"/>
                  <a:gd name="T15" fmla="*/ 2147483647 h 104"/>
                  <a:gd name="T16" fmla="*/ 2147483647 w 169"/>
                  <a:gd name="T17" fmla="*/ 2147483647 h 104"/>
                  <a:gd name="T18" fmla="*/ 2147483647 w 169"/>
                  <a:gd name="T19" fmla="*/ 2147483647 h 104"/>
                  <a:gd name="T20" fmla="*/ 2147483647 w 169"/>
                  <a:gd name="T21" fmla="*/ 2147483647 h 104"/>
                  <a:gd name="T22" fmla="*/ 2147483647 w 169"/>
                  <a:gd name="T23" fmla="*/ 2147483647 h 104"/>
                  <a:gd name="T24" fmla="*/ 2147483647 w 169"/>
                  <a:gd name="T25" fmla="*/ 0 h 104"/>
                  <a:gd name="T26" fmla="*/ 2147483647 w 169"/>
                  <a:gd name="T27" fmla="*/ 0 h 10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9"/>
                  <a:gd name="T43" fmla="*/ 0 h 104"/>
                  <a:gd name="T44" fmla="*/ 169 w 169"/>
                  <a:gd name="T45" fmla="*/ 104 h 10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9" h="104">
                    <a:moveTo>
                      <a:pt x="120" y="0"/>
                    </a:moveTo>
                    <a:lnTo>
                      <a:pt x="84" y="24"/>
                    </a:lnTo>
                    <a:lnTo>
                      <a:pt x="53" y="24"/>
                    </a:lnTo>
                    <a:lnTo>
                      <a:pt x="40" y="7"/>
                    </a:lnTo>
                    <a:lnTo>
                      <a:pt x="0" y="38"/>
                    </a:lnTo>
                    <a:lnTo>
                      <a:pt x="19" y="74"/>
                    </a:lnTo>
                    <a:lnTo>
                      <a:pt x="17" y="98"/>
                    </a:lnTo>
                    <a:lnTo>
                      <a:pt x="99" y="104"/>
                    </a:lnTo>
                    <a:lnTo>
                      <a:pt x="127" y="83"/>
                    </a:lnTo>
                    <a:lnTo>
                      <a:pt x="165" y="76"/>
                    </a:lnTo>
                    <a:lnTo>
                      <a:pt x="169" y="7"/>
                    </a:lnTo>
                    <a:lnTo>
                      <a:pt x="137" y="13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1" name="Freeform 77"/>
              <p:cNvSpPr>
                <a:spLocks/>
              </p:cNvSpPr>
              <p:nvPr/>
            </p:nvSpPr>
            <p:spPr bwMode="auto">
              <a:xfrm>
                <a:off x="4516730" y="2977220"/>
                <a:ext cx="1280495" cy="1446571"/>
              </a:xfrm>
              <a:custGeom>
                <a:avLst/>
                <a:gdLst>
                  <a:gd name="T0" fmla="*/ 2147483647 w 1834"/>
                  <a:gd name="T1" fmla="*/ 0 h 1543"/>
                  <a:gd name="T2" fmla="*/ 2147483647 w 1834"/>
                  <a:gd name="T3" fmla="*/ 0 h 1543"/>
                  <a:gd name="T4" fmla="*/ 2147483647 w 1834"/>
                  <a:gd name="T5" fmla="*/ 0 h 1543"/>
                  <a:gd name="T6" fmla="*/ 2147483647 w 1834"/>
                  <a:gd name="T7" fmla="*/ 0 h 1543"/>
                  <a:gd name="T8" fmla="*/ 2147483647 w 1834"/>
                  <a:gd name="T9" fmla="*/ 0 h 1543"/>
                  <a:gd name="T10" fmla="*/ 2147483647 w 1834"/>
                  <a:gd name="T11" fmla="*/ 0 h 1543"/>
                  <a:gd name="T12" fmla="*/ 2147483647 w 1834"/>
                  <a:gd name="T13" fmla="*/ 0 h 1543"/>
                  <a:gd name="T14" fmla="*/ 2147483647 w 1834"/>
                  <a:gd name="T15" fmla="*/ 0 h 1543"/>
                  <a:gd name="T16" fmla="*/ 2147483647 w 1834"/>
                  <a:gd name="T17" fmla="*/ 0 h 1543"/>
                  <a:gd name="T18" fmla="*/ 2147483647 w 1834"/>
                  <a:gd name="T19" fmla="*/ 0 h 1543"/>
                  <a:gd name="T20" fmla="*/ 2147483647 w 1834"/>
                  <a:gd name="T21" fmla="*/ 0 h 1543"/>
                  <a:gd name="T22" fmla="*/ 2147483647 w 1834"/>
                  <a:gd name="T23" fmla="*/ 0 h 1543"/>
                  <a:gd name="T24" fmla="*/ 2147483647 w 1834"/>
                  <a:gd name="T25" fmla="*/ 0 h 1543"/>
                  <a:gd name="T26" fmla="*/ 2147483647 w 1834"/>
                  <a:gd name="T27" fmla="*/ 0 h 1543"/>
                  <a:gd name="T28" fmla="*/ 2147483647 w 1834"/>
                  <a:gd name="T29" fmla="*/ 0 h 1543"/>
                  <a:gd name="T30" fmla="*/ 2147483647 w 1834"/>
                  <a:gd name="T31" fmla="*/ 0 h 1543"/>
                  <a:gd name="T32" fmla="*/ 2147483647 w 1834"/>
                  <a:gd name="T33" fmla="*/ 0 h 1543"/>
                  <a:gd name="T34" fmla="*/ 2147483647 w 1834"/>
                  <a:gd name="T35" fmla="*/ 0 h 1543"/>
                  <a:gd name="T36" fmla="*/ 2147483647 w 1834"/>
                  <a:gd name="T37" fmla="*/ 0 h 1543"/>
                  <a:gd name="T38" fmla="*/ 2147483647 w 1834"/>
                  <a:gd name="T39" fmla="*/ 0 h 1543"/>
                  <a:gd name="T40" fmla="*/ 2147483647 w 1834"/>
                  <a:gd name="T41" fmla="*/ 0 h 1543"/>
                  <a:gd name="T42" fmla="*/ 2147483647 w 1834"/>
                  <a:gd name="T43" fmla="*/ 0 h 1543"/>
                  <a:gd name="T44" fmla="*/ 2147483647 w 1834"/>
                  <a:gd name="T45" fmla="*/ 0 h 1543"/>
                  <a:gd name="T46" fmla="*/ 2147483647 w 1834"/>
                  <a:gd name="T47" fmla="*/ 0 h 1543"/>
                  <a:gd name="T48" fmla="*/ 2147483647 w 1834"/>
                  <a:gd name="T49" fmla="*/ 0 h 1543"/>
                  <a:gd name="T50" fmla="*/ 2147483647 w 1834"/>
                  <a:gd name="T51" fmla="*/ 0 h 1543"/>
                  <a:gd name="T52" fmla="*/ 2147483647 w 1834"/>
                  <a:gd name="T53" fmla="*/ 0 h 1543"/>
                  <a:gd name="T54" fmla="*/ 2147483647 w 1834"/>
                  <a:gd name="T55" fmla="*/ 0 h 1543"/>
                  <a:gd name="T56" fmla="*/ 2147483647 w 1834"/>
                  <a:gd name="T57" fmla="*/ 0 h 1543"/>
                  <a:gd name="T58" fmla="*/ 2147483647 w 1834"/>
                  <a:gd name="T59" fmla="*/ 0 h 1543"/>
                  <a:gd name="T60" fmla="*/ 2147483647 w 1834"/>
                  <a:gd name="T61" fmla="*/ 0 h 1543"/>
                  <a:gd name="T62" fmla="*/ 2147483647 w 1834"/>
                  <a:gd name="T63" fmla="*/ 0 h 1543"/>
                  <a:gd name="T64" fmla="*/ 2147483647 w 1834"/>
                  <a:gd name="T65" fmla="*/ 0 h 1543"/>
                  <a:gd name="T66" fmla="*/ 2147483647 w 1834"/>
                  <a:gd name="T67" fmla="*/ 0 h 1543"/>
                  <a:gd name="T68" fmla="*/ 2147483647 w 1834"/>
                  <a:gd name="T69" fmla="*/ 0 h 1543"/>
                  <a:gd name="T70" fmla="*/ 2147483647 w 1834"/>
                  <a:gd name="T71" fmla="*/ 0 h 1543"/>
                  <a:gd name="T72" fmla="*/ 2147483647 w 1834"/>
                  <a:gd name="T73" fmla="*/ 0 h 1543"/>
                  <a:gd name="T74" fmla="*/ 2147483647 w 1834"/>
                  <a:gd name="T75" fmla="*/ 0 h 1543"/>
                  <a:gd name="T76" fmla="*/ 2147483647 w 1834"/>
                  <a:gd name="T77" fmla="*/ 0 h 1543"/>
                  <a:gd name="T78" fmla="*/ 2147483647 w 1834"/>
                  <a:gd name="T79" fmla="*/ 0 h 1543"/>
                  <a:gd name="T80" fmla="*/ 2147483647 w 1834"/>
                  <a:gd name="T81" fmla="*/ 0 h 1543"/>
                  <a:gd name="T82" fmla="*/ 2147483647 w 1834"/>
                  <a:gd name="T83" fmla="*/ 0 h 1543"/>
                  <a:gd name="T84" fmla="*/ 2147483647 w 1834"/>
                  <a:gd name="T85" fmla="*/ 0 h 1543"/>
                  <a:gd name="T86" fmla="*/ 2147483647 w 1834"/>
                  <a:gd name="T87" fmla="*/ 0 h 1543"/>
                  <a:gd name="T88" fmla="*/ 2147483647 w 1834"/>
                  <a:gd name="T89" fmla="*/ 0 h 1543"/>
                  <a:gd name="T90" fmla="*/ 2147483647 w 1834"/>
                  <a:gd name="T91" fmla="*/ 0 h 1543"/>
                  <a:gd name="T92" fmla="*/ 2147483647 w 1834"/>
                  <a:gd name="T93" fmla="*/ 0 h 1543"/>
                  <a:gd name="T94" fmla="*/ 2147483647 w 1834"/>
                  <a:gd name="T95" fmla="*/ 0 h 1543"/>
                  <a:gd name="T96" fmla="*/ 2147483647 w 1834"/>
                  <a:gd name="T97" fmla="*/ 0 h 1543"/>
                  <a:gd name="T98" fmla="*/ 2147483647 w 1834"/>
                  <a:gd name="T99" fmla="*/ 0 h 1543"/>
                  <a:gd name="T100" fmla="*/ 2147483647 w 1834"/>
                  <a:gd name="T101" fmla="*/ 0 h 1543"/>
                  <a:gd name="T102" fmla="*/ 2147483647 w 1834"/>
                  <a:gd name="T103" fmla="*/ 0 h 1543"/>
                  <a:gd name="T104" fmla="*/ 2147483647 w 1834"/>
                  <a:gd name="T105" fmla="*/ 0 h 1543"/>
                  <a:gd name="T106" fmla="*/ 2147483647 w 1834"/>
                  <a:gd name="T107" fmla="*/ 0 h 1543"/>
                  <a:gd name="T108" fmla="*/ 2147483647 w 1834"/>
                  <a:gd name="T109" fmla="*/ 0 h 1543"/>
                  <a:gd name="T110" fmla="*/ 2147483647 w 1834"/>
                  <a:gd name="T111" fmla="*/ 0 h 1543"/>
                  <a:gd name="T112" fmla="*/ 2147483647 w 1834"/>
                  <a:gd name="T113" fmla="*/ 0 h 1543"/>
                  <a:gd name="T114" fmla="*/ 2147483647 w 1834"/>
                  <a:gd name="T115" fmla="*/ 0 h 1543"/>
                  <a:gd name="T116" fmla="*/ 2147483647 w 1834"/>
                  <a:gd name="T117" fmla="*/ 0 h 1543"/>
                  <a:gd name="T118" fmla="*/ 2147483647 w 1834"/>
                  <a:gd name="T119" fmla="*/ 0 h 1543"/>
                  <a:gd name="T120" fmla="*/ 2147483647 w 1834"/>
                  <a:gd name="T121" fmla="*/ 0 h 1543"/>
                  <a:gd name="T122" fmla="*/ 2147483647 w 1834"/>
                  <a:gd name="T123" fmla="*/ 0 h 1543"/>
                  <a:gd name="T124" fmla="*/ 2147483647 w 1834"/>
                  <a:gd name="T125" fmla="*/ 0 h 154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834"/>
                  <a:gd name="T190" fmla="*/ 0 h 1543"/>
                  <a:gd name="T191" fmla="*/ 1834 w 1834"/>
                  <a:gd name="T192" fmla="*/ 1543 h 154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834" h="1543">
                    <a:moveTo>
                      <a:pt x="1369" y="27"/>
                    </a:moveTo>
                    <a:lnTo>
                      <a:pt x="1325" y="0"/>
                    </a:lnTo>
                    <a:lnTo>
                      <a:pt x="1296" y="38"/>
                    </a:lnTo>
                    <a:lnTo>
                      <a:pt x="1293" y="101"/>
                    </a:lnTo>
                    <a:lnTo>
                      <a:pt x="1264" y="137"/>
                    </a:lnTo>
                    <a:lnTo>
                      <a:pt x="1275" y="162"/>
                    </a:lnTo>
                    <a:lnTo>
                      <a:pt x="1230" y="179"/>
                    </a:lnTo>
                    <a:lnTo>
                      <a:pt x="1220" y="137"/>
                    </a:lnTo>
                    <a:lnTo>
                      <a:pt x="1178" y="162"/>
                    </a:lnTo>
                    <a:lnTo>
                      <a:pt x="1175" y="192"/>
                    </a:lnTo>
                    <a:lnTo>
                      <a:pt x="1087" y="156"/>
                    </a:lnTo>
                    <a:lnTo>
                      <a:pt x="1045" y="167"/>
                    </a:lnTo>
                    <a:lnTo>
                      <a:pt x="1026" y="198"/>
                    </a:lnTo>
                    <a:lnTo>
                      <a:pt x="933" y="181"/>
                    </a:lnTo>
                    <a:lnTo>
                      <a:pt x="933" y="146"/>
                    </a:lnTo>
                    <a:lnTo>
                      <a:pt x="878" y="152"/>
                    </a:lnTo>
                    <a:lnTo>
                      <a:pt x="840" y="110"/>
                    </a:lnTo>
                    <a:lnTo>
                      <a:pt x="812" y="114"/>
                    </a:lnTo>
                    <a:lnTo>
                      <a:pt x="812" y="143"/>
                    </a:lnTo>
                    <a:lnTo>
                      <a:pt x="775" y="114"/>
                    </a:lnTo>
                    <a:lnTo>
                      <a:pt x="711" y="137"/>
                    </a:lnTo>
                    <a:lnTo>
                      <a:pt x="675" y="152"/>
                    </a:lnTo>
                    <a:lnTo>
                      <a:pt x="648" y="137"/>
                    </a:lnTo>
                    <a:lnTo>
                      <a:pt x="625" y="152"/>
                    </a:lnTo>
                    <a:lnTo>
                      <a:pt x="581" y="126"/>
                    </a:lnTo>
                    <a:lnTo>
                      <a:pt x="504" y="114"/>
                    </a:lnTo>
                    <a:lnTo>
                      <a:pt x="485" y="131"/>
                    </a:lnTo>
                    <a:lnTo>
                      <a:pt x="467" y="114"/>
                    </a:lnTo>
                    <a:lnTo>
                      <a:pt x="424" y="110"/>
                    </a:lnTo>
                    <a:lnTo>
                      <a:pt x="403" y="86"/>
                    </a:lnTo>
                    <a:lnTo>
                      <a:pt x="370" y="89"/>
                    </a:lnTo>
                    <a:lnTo>
                      <a:pt x="361" y="63"/>
                    </a:lnTo>
                    <a:lnTo>
                      <a:pt x="323" y="78"/>
                    </a:lnTo>
                    <a:lnTo>
                      <a:pt x="222" y="105"/>
                    </a:lnTo>
                    <a:lnTo>
                      <a:pt x="180" y="152"/>
                    </a:lnTo>
                    <a:lnTo>
                      <a:pt x="222" y="203"/>
                    </a:lnTo>
                    <a:lnTo>
                      <a:pt x="216" y="215"/>
                    </a:lnTo>
                    <a:lnTo>
                      <a:pt x="173" y="198"/>
                    </a:lnTo>
                    <a:lnTo>
                      <a:pt x="139" y="215"/>
                    </a:lnTo>
                    <a:lnTo>
                      <a:pt x="161" y="270"/>
                    </a:lnTo>
                    <a:lnTo>
                      <a:pt x="190" y="255"/>
                    </a:lnTo>
                    <a:lnTo>
                      <a:pt x="216" y="270"/>
                    </a:lnTo>
                    <a:lnTo>
                      <a:pt x="190" y="293"/>
                    </a:lnTo>
                    <a:lnTo>
                      <a:pt x="180" y="312"/>
                    </a:lnTo>
                    <a:lnTo>
                      <a:pt x="144" y="308"/>
                    </a:lnTo>
                    <a:lnTo>
                      <a:pt x="108" y="338"/>
                    </a:lnTo>
                    <a:lnTo>
                      <a:pt x="108" y="384"/>
                    </a:lnTo>
                    <a:lnTo>
                      <a:pt x="139" y="399"/>
                    </a:lnTo>
                    <a:lnTo>
                      <a:pt x="171" y="390"/>
                    </a:lnTo>
                    <a:lnTo>
                      <a:pt x="158" y="422"/>
                    </a:lnTo>
                    <a:lnTo>
                      <a:pt x="197" y="426"/>
                    </a:lnTo>
                    <a:lnTo>
                      <a:pt x="201" y="447"/>
                    </a:lnTo>
                    <a:lnTo>
                      <a:pt x="121" y="494"/>
                    </a:lnTo>
                    <a:lnTo>
                      <a:pt x="0" y="530"/>
                    </a:lnTo>
                    <a:lnTo>
                      <a:pt x="0" y="540"/>
                    </a:lnTo>
                    <a:lnTo>
                      <a:pt x="129" y="504"/>
                    </a:lnTo>
                    <a:lnTo>
                      <a:pt x="270" y="411"/>
                    </a:lnTo>
                    <a:lnTo>
                      <a:pt x="251" y="390"/>
                    </a:lnTo>
                    <a:lnTo>
                      <a:pt x="235" y="380"/>
                    </a:lnTo>
                    <a:lnTo>
                      <a:pt x="270" y="380"/>
                    </a:lnTo>
                    <a:lnTo>
                      <a:pt x="319" y="333"/>
                    </a:lnTo>
                    <a:lnTo>
                      <a:pt x="319" y="348"/>
                    </a:lnTo>
                    <a:lnTo>
                      <a:pt x="294" y="380"/>
                    </a:lnTo>
                    <a:lnTo>
                      <a:pt x="344" y="374"/>
                    </a:lnTo>
                    <a:lnTo>
                      <a:pt x="370" y="380"/>
                    </a:lnTo>
                    <a:lnTo>
                      <a:pt x="370" y="359"/>
                    </a:lnTo>
                    <a:lnTo>
                      <a:pt x="391" y="363"/>
                    </a:lnTo>
                    <a:lnTo>
                      <a:pt x="435" y="380"/>
                    </a:lnTo>
                    <a:lnTo>
                      <a:pt x="467" y="359"/>
                    </a:lnTo>
                    <a:lnTo>
                      <a:pt x="471" y="338"/>
                    </a:lnTo>
                    <a:lnTo>
                      <a:pt x="513" y="359"/>
                    </a:lnTo>
                    <a:lnTo>
                      <a:pt x="485" y="380"/>
                    </a:lnTo>
                    <a:lnTo>
                      <a:pt x="500" y="414"/>
                    </a:lnTo>
                    <a:lnTo>
                      <a:pt x="523" y="426"/>
                    </a:lnTo>
                    <a:lnTo>
                      <a:pt x="538" y="515"/>
                    </a:lnTo>
                    <a:lnTo>
                      <a:pt x="561" y="536"/>
                    </a:lnTo>
                    <a:lnTo>
                      <a:pt x="581" y="525"/>
                    </a:lnTo>
                    <a:lnTo>
                      <a:pt x="606" y="551"/>
                    </a:lnTo>
                    <a:lnTo>
                      <a:pt x="606" y="587"/>
                    </a:lnTo>
                    <a:lnTo>
                      <a:pt x="620" y="606"/>
                    </a:lnTo>
                    <a:lnTo>
                      <a:pt x="593" y="618"/>
                    </a:lnTo>
                    <a:lnTo>
                      <a:pt x="621" y="665"/>
                    </a:lnTo>
                    <a:lnTo>
                      <a:pt x="635" y="680"/>
                    </a:lnTo>
                    <a:lnTo>
                      <a:pt x="602" y="808"/>
                    </a:lnTo>
                    <a:lnTo>
                      <a:pt x="661" y="1005"/>
                    </a:lnTo>
                    <a:lnTo>
                      <a:pt x="675" y="1049"/>
                    </a:lnTo>
                    <a:lnTo>
                      <a:pt x="711" y="1059"/>
                    </a:lnTo>
                    <a:lnTo>
                      <a:pt x="722" y="1121"/>
                    </a:lnTo>
                    <a:lnTo>
                      <a:pt x="739" y="1152"/>
                    </a:lnTo>
                    <a:lnTo>
                      <a:pt x="722" y="1173"/>
                    </a:lnTo>
                    <a:lnTo>
                      <a:pt x="735" y="1197"/>
                    </a:lnTo>
                    <a:lnTo>
                      <a:pt x="768" y="1235"/>
                    </a:lnTo>
                    <a:lnTo>
                      <a:pt x="787" y="1268"/>
                    </a:lnTo>
                    <a:lnTo>
                      <a:pt x="819" y="1287"/>
                    </a:lnTo>
                    <a:lnTo>
                      <a:pt x="827" y="1281"/>
                    </a:lnTo>
                    <a:lnTo>
                      <a:pt x="812" y="1247"/>
                    </a:lnTo>
                    <a:lnTo>
                      <a:pt x="781" y="1188"/>
                    </a:lnTo>
                    <a:lnTo>
                      <a:pt x="768" y="1146"/>
                    </a:lnTo>
                    <a:lnTo>
                      <a:pt x="764" y="1110"/>
                    </a:lnTo>
                    <a:lnTo>
                      <a:pt x="781" y="1110"/>
                    </a:lnTo>
                    <a:lnTo>
                      <a:pt x="787" y="1161"/>
                    </a:lnTo>
                    <a:lnTo>
                      <a:pt x="815" y="1205"/>
                    </a:lnTo>
                    <a:lnTo>
                      <a:pt x="884" y="1281"/>
                    </a:lnTo>
                    <a:lnTo>
                      <a:pt x="901" y="1287"/>
                    </a:lnTo>
                    <a:lnTo>
                      <a:pt x="931" y="1321"/>
                    </a:lnTo>
                    <a:lnTo>
                      <a:pt x="971" y="1346"/>
                    </a:lnTo>
                    <a:lnTo>
                      <a:pt x="1017" y="1386"/>
                    </a:lnTo>
                    <a:lnTo>
                      <a:pt x="1062" y="1403"/>
                    </a:lnTo>
                    <a:lnTo>
                      <a:pt x="1108" y="1422"/>
                    </a:lnTo>
                    <a:lnTo>
                      <a:pt x="1184" y="1509"/>
                    </a:lnTo>
                    <a:lnTo>
                      <a:pt x="1205" y="1526"/>
                    </a:lnTo>
                    <a:lnTo>
                      <a:pt x="1237" y="1543"/>
                    </a:lnTo>
                    <a:lnTo>
                      <a:pt x="1312" y="1520"/>
                    </a:lnTo>
                    <a:lnTo>
                      <a:pt x="1329" y="1475"/>
                    </a:lnTo>
                    <a:lnTo>
                      <a:pt x="1289" y="1494"/>
                    </a:lnTo>
                    <a:lnTo>
                      <a:pt x="1236" y="1490"/>
                    </a:lnTo>
                    <a:lnTo>
                      <a:pt x="1226" y="1463"/>
                    </a:lnTo>
                    <a:lnTo>
                      <a:pt x="1236" y="1431"/>
                    </a:lnTo>
                    <a:lnTo>
                      <a:pt x="1236" y="1391"/>
                    </a:lnTo>
                    <a:lnTo>
                      <a:pt x="1199" y="1365"/>
                    </a:lnTo>
                    <a:lnTo>
                      <a:pt x="1171" y="1359"/>
                    </a:lnTo>
                    <a:lnTo>
                      <a:pt x="1165" y="1370"/>
                    </a:lnTo>
                    <a:lnTo>
                      <a:pt x="1127" y="1359"/>
                    </a:lnTo>
                    <a:lnTo>
                      <a:pt x="1139" y="1338"/>
                    </a:lnTo>
                    <a:lnTo>
                      <a:pt x="1178" y="1329"/>
                    </a:lnTo>
                    <a:lnTo>
                      <a:pt x="1165" y="1292"/>
                    </a:lnTo>
                    <a:lnTo>
                      <a:pt x="1175" y="1281"/>
                    </a:lnTo>
                    <a:lnTo>
                      <a:pt x="1167" y="1235"/>
                    </a:lnTo>
                    <a:lnTo>
                      <a:pt x="1152" y="1241"/>
                    </a:lnTo>
                    <a:lnTo>
                      <a:pt x="1120" y="1247"/>
                    </a:lnTo>
                    <a:lnTo>
                      <a:pt x="1095" y="1275"/>
                    </a:lnTo>
                    <a:lnTo>
                      <a:pt x="1045" y="1281"/>
                    </a:lnTo>
                    <a:lnTo>
                      <a:pt x="994" y="1256"/>
                    </a:lnTo>
                    <a:lnTo>
                      <a:pt x="990" y="1194"/>
                    </a:lnTo>
                    <a:lnTo>
                      <a:pt x="1021" y="1161"/>
                    </a:lnTo>
                    <a:lnTo>
                      <a:pt x="1021" y="1131"/>
                    </a:lnTo>
                    <a:lnTo>
                      <a:pt x="1004" y="1110"/>
                    </a:lnTo>
                    <a:lnTo>
                      <a:pt x="1032" y="1116"/>
                    </a:lnTo>
                    <a:lnTo>
                      <a:pt x="1074" y="1095"/>
                    </a:lnTo>
                    <a:lnTo>
                      <a:pt x="1078" y="1080"/>
                    </a:lnTo>
                    <a:lnTo>
                      <a:pt x="1099" y="1083"/>
                    </a:lnTo>
                    <a:lnTo>
                      <a:pt x="1102" y="1100"/>
                    </a:lnTo>
                    <a:lnTo>
                      <a:pt x="1137" y="1100"/>
                    </a:lnTo>
                    <a:lnTo>
                      <a:pt x="1165" y="1116"/>
                    </a:lnTo>
                    <a:lnTo>
                      <a:pt x="1165" y="1091"/>
                    </a:lnTo>
                    <a:lnTo>
                      <a:pt x="1184" y="1091"/>
                    </a:lnTo>
                    <a:lnTo>
                      <a:pt x="1203" y="1110"/>
                    </a:lnTo>
                    <a:lnTo>
                      <a:pt x="1253" y="1110"/>
                    </a:lnTo>
                    <a:lnTo>
                      <a:pt x="1253" y="1161"/>
                    </a:lnTo>
                    <a:lnTo>
                      <a:pt x="1275" y="1197"/>
                    </a:lnTo>
                    <a:lnTo>
                      <a:pt x="1300" y="1205"/>
                    </a:lnTo>
                    <a:lnTo>
                      <a:pt x="1304" y="1182"/>
                    </a:lnTo>
                    <a:lnTo>
                      <a:pt x="1304" y="1110"/>
                    </a:lnTo>
                    <a:lnTo>
                      <a:pt x="1293" y="1091"/>
                    </a:lnTo>
                    <a:lnTo>
                      <a:pt x="1355" y="1002"/>
                    </a:lnTo>
                    <a:lnTo>
                      <a:pt x="1386" y="998"/>
                    </a:lnTo>
                    <a:lnTo>
                      <a:pt x="1397" y="966"/>
                    </a:lnTo>
                    <a:lnTo>
                      <a:pt x="1416" y="960"/>
                    </a:lnTo>
                    <a:lnTo>
                      <a:pt x="1397" y="939"/>
                    </a:lnTo>
                    <a:lnTo>
                      <a:pt x="1401" y="920"/>
                    </a:lnTo>
                    <a:lnTo>
                      <a:pt x="1433" y="903"/>
                    </a:lnTo>
                    <a:lnTo>
                      <a:pt x="1458" y="869"/>
                    </a:lnTo>
                    <a:lnTo>
                      <a:pt x="1502" y="861"/>
                    </a:lnTo>
                    <a:lnTo>
                      <a:pt x="1513" y="825"/>
                    </a:lnTo>
                    <a:lnTo>
                      <a:pt x="1502" y="817"/>
                    </a:lnTo>
                    <a:lnTo>
                      <a:pt x="1519" y="794"/>
                    </a:lnTo>
                    <a:lnTo>
                      <a:pt x="1568" y="783"/>
                    </a:lnTo>
                    <a:lnTo>
                      <a:pt x="1616" y="770"/>
                    </a:lnTo>
                    <a:lnTo>
                      <a:pt x="1623" y="798"/>
                    </a:lnTo>
                    <a:lnTo>
                      <a:pt x="1610" y="825"/>
                    </a:lnTo>
                    <a:lnTo>
                      <a:pt x="1599" y="850"/>
                    </a:lnTo>
                    <a:lnTo>
                      <a:pt x="1640" y="857"/>
                    </a:lnTo>
                    <a:lnTo>
                      <a:pt x="1652" y="836"/>
                    </a:lnTo>
                    <a:lnTo>
                      <a:pt x="1669" y="821"/>
                    </a:lnTo>
                    <a:lnTo>
                      <a:pt x="1709" y="806"/>
                    </a:lnTo>
                    <a:lnTo>
                      <a:pt x="1709" y="770"/>
                    </a:lnTo>
                    <a:lnTo>
                      <a:pt x="1684" y="758"/>
                    </a:lnTo>
                    <a:lnTo>
                      <a:pt x="1684" y="774"/>
                    </a:lnTo>
                    <a:lnTo>
                      <a:pt x="1665" y="783"/>
                    </a:lnTo>
                    <a:lnTo>
                      <a:pt x="1637" y="774"/>
                    </a:lnTo>
                    <a:lnTo>
                      <a:pt x="1652" y="737"/>
                    </a:lnTo>
                    <a:lnTo>
                      <a:pt x="1642" y="720"/>
                    </a:lnTo>
                    <a:lnTo>
                      <a:pt x="1616" y="720"/>
                    </a:lnTo>
                    <a:lnTo>
                      <a:pt x="1553" y="741"/>
                    </a:lnTo>
                    <a:lnTo>
                      <a:pt x="1616" y="707"/>
                    </a:lnTo>
                    <a:lnTo>
                      <a:pt x="1713" y="713"/>
                    </a:lnTo>
                    <a:lnTo>
                      <a:pt x="1753" y="696"/>
                    </a:lnTo>
                    <a:lnTo>
                      <a:pt x="1762" y="720"/>
                    </a:lnTo>
                    <a:lnTo>
                      <a:pt x="1720" y="741"/>
                    </a:lnTo>
                    <a:lnTo>
                      <a:pt x="1728" y="753"/>
                    </a:lnTo>
                    <a:lnTo>
                      <a:pt x="1762" y="774"/>
                    </a:lnTo>
                    <a:lnTo>
                      <a:pt x="1772" y="758"/>
                    </a:lnTo>
                    <a:lnTo>
                      <a:pt x="1785" y="791"/>
                    </a:lnTo>
                    <a:lnTo>
                      <a:pt x="1804" y="774"/>
                    </a:lnTo>
                    <a:lnTo>
                      <a:pt x="1834" y="774"/>
                    </a:lnTo>
                    <a:lnTo>
                      <a:pt x="1829" y="720"/>
                    </a:lnTo>
                    <a:lnTo>
                      <a:pt x="1800" y="713"/>
                    </a:lnTo>
                    <a:lnTo>
                      <a:pt x="1785" y="686"/>
                    </a:lnTo>
                    <a:lnTo>
                      <a:pt x="1804" y="677"/>
                    </a:lnTo>
                    <a:lnTo>
                      <a:pt x="1804" y="606"/>
                    </a:lnTo>
                    <a:lnTo>
                      <a:pt x="1762" y="576"/>
                    </a:lnTo>
                    <a:lnTo>
                      <a:pt x="1724" y="566"/>
                    </a:lnTo>
                    <a:lnTo>
                      <a:pt x="1720" y="511"/>
                    </a:lnTo>
                    <a:lnTo>
                      <a:pt x="1696" y="462"/>
                    </a:lnTo>
                    <a:lnTo>
                      <a:pt x="1684" y="414"/>
                    </a:lnTo>
                    <a:lnTo>
                      <a:pt x="1669" y="422"/>
                    </a:lnTo>
                    <a:lnTo>
                      <a:pt x="1648" y="407"/>
                    </a:lnTo>
                    <a:lnTo>
                      <a:pt x="1640" y="450"/>
                    </a:lnTo>
                    <a:lnTo>
                      <a:pt x="1616" y="468"/>
                    </a:lnTo>
                    <a:lnTo>
                      <a:pt x="1595" y="431"/>
                    </a:lnTo>
                    <a:lnTo>
                      <a:pt x="1616" y="411"/>
                    </a:lnTo>
                    <a:lnTo>
                      <a:pt x="1595" y="384"/>
                    </a:lnTo>
                    <a:lnTo>
                      <a:pt x="1563" y="380"/>
                    </a:lnTo>
                    <a:lnTo>
                      <a:pt x="1547" y="355"/>
                    </a:lnTo>
                    <a:lnTo>
                      <a:pt x="1466" y="355"/>
                    </a:lnTo>
                    <a:lnTo>
                      <a:pt x="1475" y="390"/>
                    </a:lnTo>
                    <a:lnTo>
                      <a:pt x="1452" y="407"/>
                    </a:lnTo>
                    <a:lnTo>
                      <a:pt x="1466" y="426"/>
                    </a:lnTo>
                    <a:lnTo>
                      <a:pt x="1447" y="458"/>
                    </a:lnTo>
                    <a:lnTo>
                      <a:pt x="1466" y="483"/>
                    </a:lnTo>
                    <a:lnTo>
                      <a:pt x="1450" y="525"/>
                    </a:lnTo>
                    <a:lnTo>
                      <a:pt x="1410" y="551"/>
                    </a:lnTo>
                    <a:lnTo>
                      <a:pt x="1414" y="572"/>
                    </a:lnTo>
                    <a:lnTo>
                      <a:pt x="1414" y="623"/>
                    </a:lnTo>
                    <a:lnTo>
                      <a:pt x="1386" y="623"/>
                    </a:lnTo>
                    <a:lnTo>
                      <a:pt x="1397" y="591"/>
                    </a:lnTo>
                    <a:lnTo>
                      <a:pt x="1382" y="572"/>
                    </a:lnTo>
                    <a:lnTo>
                      <a:pt x="1382" y="540"/>
                    </a:lnTo>
                    <a:lnTo>
                      <a:pt x="1355" y="536"/>
                    </a:lnTo>
                    <a:lnTo>
                      <a:pt x="1313" y="515"/>
                    </a:lnTo>
                    <a:lnTo>
                      <a:pt x="1275" y="488"/>
                    </a:lnTo>
                    <a:lnTo>
                      <a:pt x="1253" y="494"/>
                    </a:lnTo>
                    <a:lnTo>
                      <a:pt x="1236" y="441"/>
                    </a:lnTo>
                    <a:lnTo>
                      <a:pt x="1207" y="426"/>
                    </a:lnTo>
                    <a:lnTo>
                      <a:pt x="1224" y="374"/>
                    </a:lnTo>
                    <a:lnTo>
                      <a:pt x="1253" y="359"/>
                    </a:lnTo>
                    <a:lnTo>
                      <a:pt x="1281" y="355"/>
                    </a:lnTo>
                    <a:lnTo>
                      <a:pt x="1285" y="317"/>
                    </a:lnTo>
                    <a:lnTo>
                      <a:pt x="1332" y="308"/>
                    </a:lnTo>
                    <a:lnTo>
                      <a:pt x="1365" y="266"/>
                    </a:lnTo>
                    <a:lnTo>
                      <a:pt x="1382" y="230"/>
                    </a:lnTo>
                    <a:lnTo>
                      <a:pt x="1422" y="222"/>
                    </a:lnTo>
                    <a:lnTo>
                      <a:pt x="1452" y="203"/>
                    </a:lnTo>
                    <a:lnTo>
                      <a:pt x="1426" y="192"/>
                    </a:lnTo>
                    <a:lnTo>
                      <a:pt x="1416" y="156"/>
                    </a:lnTo>
                    <a:lnTo>
                      <a:pt x="1393" y="156"/>
                    </a:lnTo>
                    <a:lnTo>
                      <a:pt x="1372" y="192"/>
                    </a:lnTo>
                    <a:lnTo>
                      <a:pt x="1355" y="162"/>
                    </a:lnTo>
                    <a:lnTo>
                      <a:pt x="1317" y="146"/>
                    </a:lnTo>
                    <a:lnTo>
                      <a:pt x="1325" y="118"/>
                    </a:lnTo>
                    <a:lnTo>
                      <a:pt x="1304" y="101"/>
                    </a:lnTo>
                    <a:lnTo>
                      <a:pt x="1329" y="38"/>
                    </a:lnTo>
                    <a:lnTo>
                      <a:pt x="1369" y="2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2" name="Freeform 78"/>
              <p:cNvSpPr>
                <a:spLocks/>
              </p:cNvSpPr>
              <p:nvPr/>
            </p:nvSpPr>
            <p:spPr bwMode="auto">
              <a:xfrm>
                <a:off x="5367604" y="4331857"/>
                <a:ext cx="569109" cy="1358388"/>
              </a:xfrm>
              <a:custGeom>
                <a:avLst/>
                <a:gdLst>
                  <a:gd name="T0" fmla="*/ 0 w 818"/>
                  <a:gd name="T1" fmla="*/ 0 h 1449"/>
                  <a:gd name="T2" fmla="*/ 0 w 818"/>
                  <a:gd name="T3" fmla="*/ 0 h 1449"/>
                  <a:gd name="T4" fmla="*/ 0 w 818"/>
                  <a:gd name="T5" fmla="*/ 0 h 1449"/>
                  <a:gd name="T6" fmla="*/ 0 w 818"/>
                  <a:gd name="T7" fmla="*/ 0 h 1449"/>
                  <a:gd name="T8" fmla="*/ 0 w 818"/>
                  <a:gd name="T9" fmla="*/ 0 h 1449"/>
                  <a:gd name="T10" fmla="*/ 0 w 818"/>
                  <a:gd name="T11" fmla="*/ 0 h 1449"/>
                  <a:gd name="T12" fmla="*/ 0 w 818"/>
                  <a:gd name="T13" fmla="*/ 0 h 1449"/>
                  <a:gd name="T14" fmla="*/ 0 w 818"/>
                  <a:gd name="T15" fmla="*/ 0 h 1449"/>
                  <a:gd name="T16" fmla="*/ 0 w 818"/>
                  <a:gd name="T17" fmla="*/ 0 h 1449"/>
                  <a:gd name="T18" fmla="*/ 0 w 818"/>
                  <a:gd name="T19" fmla="*/ 0 h 1449"/>
                  <a:gd name="T20" fmla="*/ 0 w 818"/>
                  <a:gd name="T21" fmla="*/ 0 h 1449"/>
                  <a:gd name="T22" fmla="*/ 0 w 818"/>
                  <a:gd name="T23" fmla="*/ 0 h 1449"/>
                  <a:gd name="T24" fmla="*/ 0 w 818"/>
                  <a:gd name="T25" fmla="*/ 0 h 1449"/>
                  <a:gd name="T26" fmla="*/ 0 w 818"/>
                  <a:gd name="T27" fmla="*/ 0 h 1449"/>
                  <a:gd name="T28" fmla="*/ 0 w 818"/>
                  <a:gd name="T29" fmla="*/ 0 h 1449"/>
                  <a:gd name="T30" fmla="*/ 0 w 818"/>
                  <a:gd name="T31" fmla="*/ 0 h 1449"/>
                  <a:gd name="T32" fmla="*/ 0 w 818"/>
                  <a:gd name="T33" fmla="*/ 0 h 1449"/>
                  <a:gd name="T34" fmla="*/ 0 w 818"/>
                  <a:gd name="T35" fmla="*/ 0 h 1449"/>
                  <a:gd name="T36" fmla="*/ 0 w 818"/>
                  <a:gd name="T37" fmla="*/ 0 h 1449"/>
                  <a:gd name="T38" fmla="*/ 0 w 818"/>
                  <a:gd name="T39" fmla="*/ 0 h 1449"/>
                  <a:gd name="T40" fmla="*/ 0 w 818"/>
                  <a:gd name="T41" fmla="*/ 0 h 1449"/>
                  <a:gd name="T42" fmla="*/ 0 w 818"/>
                  <a:gd name="T43" fmla="*/ 0 h 1449"/>
                  <a:gd name="T44" fmla="*/ 0 w 818"/>
                  <a:gd name="T45" fmla="*/ 0 h 1449"/>
                  <a:gd name="T46" fmla="*/ 0 w 818"/>
                  <a:gd name="T47" fmla="*/ 0 h 1449"/>
                  <a:gd name="T48" fmla="*/ 0 w 818"/>
                  <a:gd name="T49" fmla="*/ 0 h 1449"/>
                  <a:gd name="T50" fmla="*/ 0 w 818"/>
                  <a:gd name="T51" fmla="*/ 0 h 1449"/>
                  <a:gd name="T52" fmla="*/ 0 w 818"/>
                  <a:gd name="T53" fmla="*/ 0 h 1449"/>
                  <a:gd name="T54" fmla="*/ 0 w 818"/>
                  <a:gd name="T55" fmla="*/ 0 h 1449"/>
                  <a:gd name="T56" fmla="*/ 0 w 818"/>
                  <a:gd name="T57" fmla="*/ 0 h 1449"/>
                  <a:gd name="T58" fmla="*/ 0 w 818"/>
                  <a:gd name="T59" fmla="*/ 0 h 1449"/>
                  <a:gd name="T60" fmla="*/ 0 w 818"/>
                  <a:gd name="T61" fmla="*/ 0 h 1449"/>
                  <a:gd name="T62" fmla="*/ 0 w 818"/>
                  <a:gd name="T63" fmla="*/ 0 h 1449"/>
                  <a:gd name="T64" fmla="*/ 0 w 818"/>
                  <a:gd name="T65" fmla="*/ 0 h 1449"/>
                  <a:gd name="T66" fmla="*/ 0 w 818"/>
                  <a:gd name="T67" fmla="*/ 0 h 1449"/>
                  <a:gd name="T68" fmla="*/ 0 w 818"/>
                  <a:gd name="T69" fmla="*/ 0 h 1449"/>
                  <a:gd name="T70" fmla="*/ 0 w 818"/>
                  <a:gd name="T71" fmla="*/ 0 h 1449"/>
                  <a:gd name="T72" fmla="*/ 0 w 818"/>
                  <a:gd name="T73" fmla="*/ 0 h 1449"/>
                  <a:gd name="T74" fmla="*/ 0 w 818"/>
                  <a:gd name="T75" fmla="*/ 0 h 1449"/>
                  <a:gd name="T76" fmla="*/ 0 w 818"/>
                  <a:gd name="T77" fmla="*/ 0 h 1449"/>
                  <a:gd name="T78" fmla="*/ 0 w 818"/>
                  <a:gd name="T79" fmla="*/ 0 h 1449"/>
                  <a:gd name="T80" fmla="*/ 0 w 818"/>
                  <a:gd name="T81" fmla="*/ 0 h 144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18"/>
                  <a:gd name="T124" fmla="*/ 0 h 1449"/>
                  <a:gd name="T125" fmla="*/ 818 w 818"/>
                  <a:gd name="T126" fmla="*/ 1449 h 144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18" h="1449">
                    <a:moveTo>
                      <a:pt x="114" y="23"/>
                    </a:moveTo>
                    <a:lnTo>
                      <a:pt x="86" y="76"/>
                    </a:lnTo>
                    <a:lnTo>
                      <a:pt x="82" y="141"/>
                    </a:lnTo>
                    <a:lnTo>
                      <a:pt x="95" y="194"/>
                    </a:lnTo>
                    <a:lnTo>
                      <a:pt x="29" y="246"/>
                    </a:lnTo>
                    <a:lnTo>
                      <a:pt x="37" y="310"/>
                    </a:lnTo>
                    <a:lnTo>
                      <a:pt x="0" y="335"/>
                    </a:lnTo>
                    <a:lnTo>
                      <a:pt x="12" y="363"/>
                    </a:lnTo>
                    <a:lnTo>
                      <a:pt x="75" y="434"/>
                    </a:lnTo>
                    <a:lnTo>
                      <a:pt x="78" y="476"/>
                    </a:lnTo>
                    <a:lnTo>
                      <a:pt x="143" y="563"/>
                    </a:lnTo>
                    <a:lnTo>
                      <a:pt x="187" y="574"/>
                    </a:lnTo>
                    <a:lnTo>
                      <a:pt x="196" y="628"/>
                    </a:lnTo>
                    <a:lnTo>
                      <a:pt x="210" y="656"/>
                    </a:lnTo>
                    <a:lnTo>
                      <a:pt x="204" y="780"/>
                    </a:lnTo>
                    <a:lnTo>
                      <a:pt x="187" y="827"/>
                    </a:lnTo>
                    <a:lnTo>
                      <a:pt x="192" y="956"/>
                    </a:lnTo>
                    <a:lnTo>
                      <a:pt x="175" y="1089"/>
                    </a:lnTo>
                    <a:lnTo>
                      <a:pt x="200" y="1108"/>
                    </a:lnTo>
                    <a:lnTo>
                      <a:pt x="187" y="1188"/>
                    </a:lnTo>
                    <a:lnTo>
                      <a:pt x="164" y="1207"/>
                    </a:lnTo>
                    <a:lnTo>
                      <a:pt x="183" y="1295"/>
                    </a:lnTo>
                    <a:lnTo>
                      <a:pt x="219" y="1342"/>
                    </a:lnTo>
                    <a:lnTo>
                      <a:pt x="219" y="1371"/>
                    </a:lnTo>
                    <a:lnTo>
                      <a:pt x="232" y="1390"/>
                    </a:lnTo>
                    <a:lnTo>
                      <a:pt x="213" y="1401"/>
                    </a:lnTo>
                    <a:lnTo>
                      <a:pt x="261" y="1430"/>
                    </a:lnTo>
                    <a:lnTo>
                      <a:pt x="301" y="1430"/>
                    </a:lnTo>
                    <a:lnTo>
                      <a:pt x="356" y="1449"/>
                    </a:lnTo>
                    <a:lnTo>
                      <a:pt x="375" y="1430"/>
                    </a:lnTo>
                    <a:lnTo>
                      <a:pt x="324" y="1401"/>
                    </a:lnTo>
                    <a:lnTo>
                      <a:pt x="306" y="1378"/>
                    </a:lnTo>
                    <a:lnTo>
                      <a:pt x="265" y="1378"/>
                    </a:lnTo>
                    <a:lnTo>
                      <a:pt x="306" y="1348"/>
                    </a:lnTo>
                    <a:lnTo>
                      <a:pt x="268" y="1329"/>
                    </a:lnTo>
                    <a:lnTo>
                      <a:pt x="320" y="1260"/>
                    </a:lnTo>
                    <a:lnTo>
                      <a:pt x="293" y="1232"/>
                    </a:lnTo>
                    <a:lnTo>
                      <a:pt x="284" y="1196"/>
                    </a:lnTo>
                    <a:lnTo>
                      <a:pt x="314" y="1184"/>
                    </a:lnTo>
                    <a:lnTo>
                      <a:pt x="335" y="1148"/>
                    </a:lnTo>
                    <a:lnTo>
                      <a:pt x="360" y="1137"/>
                    </a:lnTo>
                    <a:lnTo>
                      <a:pt x="320" y="1097"/>
                    </a:lnTo>
                    <a:lnTo>
                      <a:pt x="356" y="1089"/>
                    </a:lnTo>
                    <a:lnTo>
                      <a:pt x="381" y="1055"/>
                    </a:lnTo>
                    <a:lnTo>
                      <a:pt x="411" y="1055"/>
                    </a:lnTo>
                    <a:lnTo>
                      <a:pt x="453" y="1015"/>
                    </a:lnTo>
                    <a:lnTo>
                      <a:pt x="434" y="949"/>
                    </a:lnTo>
                    <a:lnTo>
                      <a:pt x="460" y="949"/>
                    </a:lnTo>
                    <a:lnTo>
                      <a:pt x="466" y="968"/>
                    </a:lnTo>
                    <a:lnTo>
                      <a:pt x="519" y="937"/>
                    </a:lnTo>
                    <a:lnTo>
                      <a:pt x="523" y="878"/>
                    </a:lnTo>
                    <a:lnTo>
                      <a:pt x="571" y="875"/>
                    </a:lnTo>
                    <a:lnTo>
                      <a:pt x="588" y="850"/>
                    </a:lnTo>
                    <a:lnTo>
                      <a:pt x="584" y="780"/>
                    </a:lnTo>
                    <a:lnTo>
                      <a:pt x="626" y="763"/>
                    </a:lnTo>
                    <a:lnTo>
                      <a:pt x="630" y="728"/>
                    </a:lnTo>
                    <a:lnTo>
                      <a:pt x="681" y="711"/>
                    </a:lnTo>
                    <a:lnTo>
                      <a:pt x="744" y="645"/>
                    </a:lnTo>
                    <a:lnTo>
                      <a:pt x="744" y="521"/>
                    </a:lnTo>
                    <a:lnTo>
                      <a:pt x="799" y="441"/>
                    </a:lnTo>
                    <a:lnTo>
                      <a:pt x="818" y="363"/>
                    </a:lnTo>
                    <a:lnTo>
                      <a:pt x="767" y="346"/>
                    </a:lnTo>
                    <a:lnTo>
                      <a:pt x="740" y="310"/>
                    </a:lnTo>
                    <a:lnTo>
                      <a:pt x="687" y="305"/>
                    </a:lnTo>
                    <a:lnTo>
                      <a:pt x="666" y="280"/>
                    </a:lnTo>
                    <a:lnTo>
                      <a:pt x="654" y="297"/>
                    </a:lnTo>
                    <a:lnTo>
                      <a:pt x="597" y="257"/>
                    </a:lnTo>
                    <a:lnTo>
                      <a:pt x="580" y="263"/>
                    </a:lnTo>
                    <a:lnTo>
                      <a:pt x="552" y="228"/>
                    </a:lnTo>
                    <a:lnTo>
                      <a:pt x="571" y="211"/>
                    </a:lnTo>
                    <a:lnTo>
                      <a:pt x="544" y="171"/>
                    </a:lnTo>
                    <a:lnTo>
                      <a:pt x="510" y="171"/>
                    </a:lnTo>
                    <a:lnTo>
                      <a:pt x="489" y="147"/>
                    </a:lnTo>
                    <a:lnTo>
                      <a:pt x="434" y="141"/>
                    </a:lnTo>
                    <a:lnTo>
                      <a:pt x="411" y="95"/>
                    </a:lnTo>
                    <a:lnTo>
                      <a:pt x="388" y="90"/>
                    </a:lnTo>
                    <a:lnTo>
                      <a:pt x="371" y="35"/>
                    </a:lnTo>
                    <a:lnTo>
                      <a:pt x="236" y="35"/>
                    </a:lnTo>
                    <a:lnTo>
                      <a:pt x="213" y="0"/>
                    </a:lnTo>
                    <a:lnTo>
                      <a:pt x="187" y="6"/>
                    </a:lnTo>
                    <a:lnTo>
                      <a:pt x="151" y="18"/>
                    </a:lnTo>
                    <a:lnTo>
                      <a:pt x="114" y="23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3" name="Freeform 79"/>
              <p:cNvSpPr>
                <a:spLocks/>
              </p:cNvSpPr>
              <p:nvPr/>
            </p:nvSpPr>
            <p:spPr bwMode="auto">
              <a:xfrm>
                <a:off x="5370394" y="4131100"/>
                <a:ext cx="131118" cy="76925"/>
              </a:xfrm>
              <a:custGeom>
                <a:avLst/>
                <a:gdLst>
                  <a:gd name="T0" fmla="*/ 2147483647 w 188"/>
                  <a:gd name="T1" fmla="*/ 2147483647 h 81"/>
                  <a:gd name="T2" fmla="*/ 2147483647 w 188"/>
                  <a:gd name="T3" fmla="*/ 2147483647 h 81"/>
                  <a:gd name="T4" fmla="*/ 2147483647 w 188"/>
                  <a:gd name="T5" fmla="*/ 2147483647 h 81"/>
                  <a:gd name="T6" fmla="*/ 2147483647 w 188"/>
                  <a:gd name="T7" fmla="*/ 2147483647 h 81"/>
                  <a:gd name="T8" fmla="*/ 0 w 188"/>
                  <a:gd name="T9" fmla="*/ 2147483647 h 81"/>
                  <a:gd name="T10" fmla="*/ 2147483647 w 188"/>
                  <a:gd name="T11" fmla="*/ 2147483647 h 81"/>
                  <a:gd name="T12" fmla="*/ 2147483647 w 188"/>
                  <a:gd name="T13" fmla="*/ 0 h 81"/>
                  <a:gd name="T14" fmla="*/ 2147483647 w 188"/>
                  <a:gd name="T15" fmla="*/ 2147483647 h 81"/>
                  <a:gd name="T16" fmla="*/ 2147483647 w 188"/>
                  <a:gd name="T17" fmla="*/ 2147483647 h 81"/>
                  <a:gd name="T18" fmla="*/ 2147483647 w 188"/>
                  <a:gd name="T19" fmla="*/ 2147483647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8"/>
                  <a:gd name="T31" fmla="*/ 0 h 81"/>
                  <a:gd name="T32" fmla="*/ 188 w 188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8" h="81">
                    <a:moveTo>
                      <a:pt x="188" y="64"/>
                    </a:moveTo>
                    <a:lnTo>
                      <a:pt x="156" y="81"/>
                    </a:lnTo>
                    <a:lnTo>
                      <a:pt x="110" y="64"/>
                    </a:lnTo>
                    <a:lnTo>
                      <a:pt x="61" y="41"/>
                    </a:lnTo>
                    <a:lnTo>
                      <a:pt x="0" y="32"/>
                    </a:lnTo>
                    <a:lnTo>
                      <a:pt x="15" y="15"/>
                    </a:lnTo>
                    <a:lnTo>
                      <a:pt x="65" y="0"/>
                    </a:lnTo>
                    <a:lnTo>
                      <a:pt x="114" y="41"/>
                    </a:lnTo>
                    <a:lnTo>
                      <a:pt x="188" y="64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4" name="Freeform 80"/>
              <p:cNvSpPr>
                <a:spLocks/>
              </p:cNvSpPr>
              <p:nvPr/>
            </p:nvSpPr>
            <p:spPr bwMode="auto">
              <a:xfrm>
                <a:off x="5475009" y="4206149"/>
                <a:ext cx="101826" cy="31896"/>
              </a:xfrm>
              <a:custGeom>
                <a:avLst/>
                <a:gdLst>
                  <a:gd name="T0" fmla="*/ 0 w 147"/>
                  <a:gd name="T1" fmla="*/ 0 h 35"/>
                  <a:gd name="T2" fmla="*/ 0 w 147"/>
                  <a:gd name="T3" fmla="*/ 0 h 35"/>
                  <a:gd name="T4" fmla="*/ 0 w 147"/>
                  <a:gd name="T5" fmla="*/ 0 h 35"/>
                  <a:gd name="T6" fmla="*/ 0 w 147"/>
                  <a:gd name="T7" fmla="*/ 0 h 35"/>
                  <a:gd name="T8" fmla="*/ 0 w 147"/>
                  <a:gd name="T9" fmla="*/ 0 h 35"/>
                  <a:gd name="T10" fmla="*/ 0 w 147"/>
                  <a:gd name="T11" fmla="*/ 0 h 35"/>
                  <a:gd name="T12" fmla="*/ 0 w 147"/>
                  <a:gd name="T13" fmla="*/ 0 h 35"/>
                  <a:gd name="T14" fmla="*/ 0 w 147"/>
                  <a:gd name="T15" fmla="*/ 0 h 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7"/>
                  <a:gd name="T25" fmla="*/ 0 h 35"/>
                  <a:gd name="T26" fmla="*/ 147 w 147"/>
                  <a:gd name="T27" fmla="*/ 35 h 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7" h="35">
                    <a:moveTo>
                      <a:pt x="147" y="27"/>
                    </a:moveTo>
                    <a:lnTo>
                      <a:pt x="103" y="0"/>
                    </a:lnTo>
                    <a:lnTo>
                      <a:pt x="42" y="2"/>
                    </a:lnTo>
                    <a:lnTo>
                      <a:pt x="0" y="23"/>
                    </a:lnTo>
                    <a:lnTo>
                      <a:pt x="42" y="27"/>
                    </a:lnTo>
                    <a:lnTo>
                      <a:pt x="103" y="35"/>
                    </a:lnTo>
                    <a:lnTo>
                      <a:pt x="147" y="2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5" name="Freeform 81"/>
              <p:cNvSpPr>
                <a:spLocks/>
              </p:cNvSpPr>
              <p:nvPr/>
            </p:nvSpPr>
            <p:spPr bwMode="auto">
              <a:xfrm>
                <a:off x="5431768" y="4232416"/>
                <a:ext cx="43241" cy="18762"/>
              </a:xfrm>
              <a:custGeom>
                <a:avLst/>
                <a:gdLst>
                  <a:gd name="T0" fmla="*/ 2147483647 w 60"/>
                  <a:gd name="T1" fmla="*/ 0 h 21"/>
                  <a:gd name="T2" fmla="*/ 2147483647 w 60"/>
                  <a:gd name="T3" fmla="*/ 0 h 21"/>
                  <a:gd name="T4" fmla="*/ 2147483647 w 60"/>
                  <a:gd name="T5" fmla="*/ 0 h 21"/>
                  <a:gd name="T6" fmla="*/ 0 w 60"/>
                  <a:gd name="T7" fmla="*/ 0 h 21"/>
                  <a:gd name="T8" fmla="*/ 2147483647 w 60"/>
                  <a:gd name="T9" fmla="*/ 0 h 21"/>
                  <a:gd name="T10" fmla="*/ 2147483647 w 60"/>
                  <a:gd name="T11" fmla="*/ 0 h 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"/>
                  <a:gd name="T19" fmla="*/ 0 h 21"/>
                  <a:gd name="T20" fmla="*/ 60 w 60"/>
                  <a:gd name="T21" fmla="*/ 21 h 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" h="21">
                    <a:moveTo>
                      <a:pt x="60" y="21"/>
                    </a:moveTo>
                    <a:lnTo>
                      <a:pt x="43" y="0"/>
                    </a:lnTo>
                    <a:lnTo>
                      <a:pt x="1" y="0"/>
                    </a:lnTo>
                    <a:lnTo>
                      <a:pt x="0" y="21"/>
                    </a:lnTo>
                    <a:lnTo>
                      <a:pt x="60" y="2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6" name="Freeform 82"/>
              <p:cNvSpPr>
                <a:spLocks/>
              </p:cNvSpPr>
              <p:nvPr/>
            </p:nvSpPr>
            <p:spPr bwMode="auto">
              <a:xfrm>
                <a:off x="5586599" y="4243674"/>
                <a:ext cx="26503" cy="16886"/>
              </a:xfrm>
              <a:custGeom>
                <a:avLst/>
                <a:gdLst>
                  <a:gd name="T0" fmla="*/ 2147483647 w 38"/>
                  <a:gd name="T1" fmla="*/ 0 h 17"/>
                  <a:gd name="T2" fmla="*/ 2147483647 w 38"/>
                  <a:gd name="T3" fmla="*/ 0 h 17"/>
                  <a:gd name="T4" fmla="*/ 0 w 38"/>
                  <a:gd name="T5" fmla="*/ 2147483647 h 17"/>
                  <a:gd name="T6" fmla="*/ 2147483647 w 38"/>
                  <a:gd name="T7" fmla="*/ 2147483647 h 17"/>
                  <a:gd name="T8" fmla="*/ 2147483647 w 38"/>
                  <a:gd name="T9" fmla="*/ 0 h 17"/>
                  <a:gd name="T10" fmla="*/ 2147483647 w 38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17"/>
                  <a:gd name="T20" fmla="*/ 38 w 38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17">
                    <a:moveTo>
                      <a:pt x="38" y="0"/>
                    </a:moveTo>
                    <a:lnTo>
                      <a:pt x="6" y="0"/>
                    </a:lnTo>
                    <a:lnTo>
                      <a:pt x="0" y="12"/>
                    </a:lnTo>
                    <a:lnTo>
                      <a:pt x="32" y="1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7" name="Freeform 83"/>
              <p:cNvSpPr>
                <a:spLocks/>
              </p:cNvSpPr>
              <p:nvPr/>
            </p:nvSpPr>
            <p:spPr bwMode="auto">
              <a:xfrm>
                <a:off x="5628445" y="4269941"/>
                <a:ext cx="12554" cy="11257"/>
              </a:xfrm>
              <a:custGeom>
                <a:avLst/>
                <a:gdLst>
                  <a:gd name="T0" fmla="*/ 0 w 17"/>
                  <a:gd name="T1" fmla="*/ 0 h 11"/>
                  <a:gd name="T2" fmla="*/ 2147483647 w 17"/>
                  <a:gd name="T3" fmla="*/ 2147483647 h 11"/>
                  <a:gd name="T4" fmla="*/ 2147483647 w 17"/>
                  <a:gd name="T5" fmla="*/ 0 h 11"/>
                  <a:gd name="T6" fmla="*/ 0 w 17"/>
                  <a:gd name="T7" fmla="*/ 0 h 11"/>
                  <a:gd name="T8" fmla="*/ 0 w 17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1"/>
                  <a:gd name="T17" fmla="*/ 17 w 1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1">
                    <a:moveTo>
                      <a:pt x="0" y="0"/>
                    </a:moveTo>
                    <a:lnTo>
                      <a:pt x="9" y="11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8" name="Freeform 84"/>
              <p:cNvSpPr>
                <a:spLocks/>
              </p:cNvSpPr>
              <p:nvPr/>
            </p:nvSpPr>
            <p:spPr bwMode="auto">
              <a:xfrm>
                <a:off x="5647974" y="4286827"/>
                <a:ext cx="9764" cy="60039"/>
              </a:xfrm>
              <a:custGeom>
                <a:avLst/>
                <a:gdLst>
                  <a:gd name="T0" fmla="*/ 0 w 14"/>
                  <a:gd name="T1" fmla="*/ 0 h 65"/>
                  <a:gd name="T2" fmla="*/ 0 w 14"/>
                  <a:gd name="T3" fmla="*/ 0 h 65"/>
                  <a:gd name="T4" fmla="*/ 2147483647 w 14"/>
                  <a:gd name="T5" fmla="*/ 0 h 65"/>
                  <a:gd name="T6" fmla="*/ 2147483647 w 14"/>
                  <a:gd name="T7" fmla="*/ 0 h 65"/>
                  <a:gd name="T8" fmla="*/ 2147483647 w 14"/>
                  <a:gd name="T9" fmla="*/ 0 h 65"/>
                  <a:gd name="T10" fmla="*/ 0 w 14"/>
                  <a:gd name="T11" fmla="*/ 0 h 65"/>
                  <a:gd name="T12" fmla="*/ 0 w 14"/>
                  <a:gd name="T13" fmla="*/ 0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"/>
                  <a:gd name="T22" fmla="*/ 0 h 65"/>
                  <a:gd name="T23" fmla="*/ 14 w 14"/>
                  <a:gd name="T24" fmla="*/ 65 h 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" h="65">
                    <a:moveTo>
                      <a:pt x="0" y="0"/>
                    </a:moveTo>
                    <a:lnTo>
                      <a:pt x="0" y="25"/>
                    </a:lnTo>
                    <a:lnTo>
                      <a:pt x="4" y="65"/>
                    </a:lnTo>
                    <a:lnTo>
                      <a:pt x="14" y="53"/>
                    </a:lnTo>
                    <a:lnTo>
                      <a:pt x="14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9" name="Freeform 85"/>
              <p:cNvSpPr>
                <a:spLocks/>
              </p:cNvSpPr>
              <p:nvPr/>
            </p:nvSpPr>
            <p:spPr bwMode="auto">
              <a:xfrm>
                <a:off x="5653553" y="5605815"/>
                <a:ext cx="19528" cy="26267"/>
              </a:xfrm>
              <a:custGeom>
                <a:avLst/>
                <a:gdLst>
                  <a:gd name="T0" fmla="*/ 0 w 29"/>
                  <a:gd name="T1" fmla="*/ 0 h 29"/>
                  <a:gd name="T2" fmla="*/ 0 w 29"/>
                  <a:gd name="T3" fmla="*/ 0 h 29"/>
                  <a:gd name="T4" fmla="*/ 0 w 29"/>
                  <a:gd name="T5" fmla="*/ 0 h 29"/>
                  <a:gd name="T6" fmla="*/ 0 w 29"/>
                  <a:gd name="T7" fmla="*/ 0 h 29"/>
                  <a:gd name="T8" fmla="*/ 0 w 29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29"/>
                  <a:gd name="T17" fmla="*/ 29 w 2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29">
                    <a:moveTo>
                      <a:pt x="25" y="0"/>
                    </a:moveTo>
                    <a:lnTo>
                      <a:pt x="0" y="29"/>
                    </a:lnTo>
                    <a:lnTo>
                      <a:pt x="29" y="1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2" name="Freeform 86"/>
              <p:cNvSpPr>
                <a:spLocks/>
              </p:cNvSpPr>
              <p:nvPr/>
            </p:nvSpPr>
            <p:spPr bwMode="auto">
              <a:xfrm>
                <a:off x="5670292" y="5624577"/>
                <a:ext cx="12554" cy="7505"/>
              </a:xfrm>
              <a:custGeom>
                <a:avLst/>
                <a:gdLst>
                  <a:gd name="T0" fmla="*/ 2147483647 w 17"/>
                  <a:gd name="T1" fmla="*/ 0 h 10"/>
                  <a:gd name="T2" fmla="*/ 0 w 17"/>
                  <a:gd name="T3" fmla="*/ 0 h 10"/>
                  <a:gd name="T4" fmla="*/ 2147483647 w 17"/>
                  <a:gd name="T5" fmla="*/ 0 h 10"/>
                  <a:gd name="T6" fmla="*/ 2147483647 w 17"/>
                  <a:gd name="T7" fmla="*/ 0 h 10"/>
                  <a:gd name="T8" fmla="*/ 2147483647 w 17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0"/>
                  <a:gd name="T17" fmla="*/ 17 w 1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0">
                    <a:moveTo>
                      <a:pt x="13" y="0"/>
                    </a:moveTo>
                    <a:lnTo>
                      <a:pt x="0" y="10"/>
                    </a:lnTo>
                    <a:lnTo>
                      <a:pt x="17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4" name="Freeform 87"/>
              <p:cNvSpPr>
                <a:spLocks/>
              </p:cNvSpPr>
              <p:nvPr/>
            </p:nvSpPr>
            <p:spPr bwMode="auto">
              <a:xfrm>
                <a:off x="5456876" y="4072937"/>
                <a:ext cx="18133" cy="15010"/>
              </a:xfrm>
              <a:custGeom>
                <a:avLst/>
                <a:gdLst>
                  <a:gd name="T0" fmla="*/ 2147483647 w 24"/>
                  <a:gd name="T1" fmla="*/ 0 h 17"/>
                  <a:gd name="T2" fmla="*/ 2147483647 w 24"/>
                  <a:gd name="T3" fmla="*/ 0 h 17"/>
                  <a:gd name="T4" fmla="*/ 0 w 24"/>
                  <a:gd name="T5" fmla="*/ 0 h 17"/>
                  <a:gd name="T6" fmla="*/ 2147483647 w 24"/>
                  <a:gd name="T7" fmla="*/ 0 h 17"/>
                  <a:gd name="T8" fmla="*/ 2147483647 w 24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17"/>
                  <a:gd name="T17" fmla="*/ 24 w 24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17">
                    <a:moveTo>
                      <a:pt x="24" y="0"/>
                    </a:moveTo>
                    <a:lnTo>
                      <a:pt x="7" y="0"/>
                    </a:lnTo>
                    <a:lnTo>
                      <a:pt x="0" y="1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5" name="Freeform 88"/>
              <p:cNvSpPr>
                <a:spLocks/>
              </p:cNvSpPr>
              <p:nvPr/>
            </p:nvSpPr>
            <p:spPr bwMode="auto">
              <a:xfrm>
                <a:off x="5475009" y="4087947"/>
                <a:ext cx="13949" cy="22515"/>
              </a:xfrm>
              <a:custGeom>
                <a:avLst/>
                <a:gdLst>
                  <a:gd name="T0" fmla="*/ 0 w 21"/>
                  <a:gd name="T1" fmla="*/ 0 h 23"/>
                  <a:gd name="T2" fmla="*/ 0 w 21"/>
                  <a:gd name="T3" fmla="*/ 2147483647 h 23"/>
                  <a:gd name="T4" fmla="*/ 0 w 21"/>
                  <a:gd name="T5" fmla="*/ 2147483647 h 23"/>
                  <a:gd name="T6" fmla="*/ 0 w 21"/>
                  <a:gd name="T7" fmla="*/ 0 h 23"/>
                  <a:gd name="T8" fmla="*/ 0 w 21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3"/>
                  <a:gd name="T17" fmla="*/ 21 w 21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3">
                    <a:moveTo>
                      <a:pt x="0" y="0"/>
                    </a:moveTo>
                    <a:lnTo>
                      <a:pt x="21" y="23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6" name="Freeform 90"/>
              <p:cNvSpPr>
                <a:spLocks/>
              </p:cNvSpPr>
              <p:nvPr/>
            </p:nvSpPr>
            <p:spPr bwMode="auto">
              <a:xfrm>
                <a:off x="6151523" y="3894696"/>
                <a:ext cx="817396" cy="1429685"/>
              </a:xfrm>
              <a:custGeom>
                <a:avLst/>
                <a:gdLst>
                  <a:gd name="T0" fmla="*/ 2147483647 w 1171"/>
                  <a:gd name="T1" fmla="*/ 2147483647 h 1524"/>
                  <a:gd name="T2" fmla="*/ 2147483647 w 1171"/>
                  <a:gd name="T3" fmla="*/ 2147483647 h 1524"/>
                  <a:gd name="T4" fmla="*/ 2147483647 w 1171"/>
                  <a:gd name="T5" fmla="*/ 2147483647 h 1524"/>
                  <a:gd name="T6" fmla="*/ 2147483647 w 1171"/>
                  <a:gd name="T7" fmla="*/ 2147483647 h 1524"/>
                  <a:gd name="T8" fmla="*/ 2147483647 w 1171"/>
                  <a:gd name="T9" fmla="*/ 2147483647 h 1524"/>
                  <a:gd name="T10" fmla="*/ 2147483647 w 1171"/>
                  <a:gd name="T11" fmla="*/ 2147483647 h 1524"/>
                  <a:gd name="T12" fmla="*/ 2147483647 w 1171"/>
                  <a:gd name="T13" fmla="*/ 2147483647 h 1524"/>
                  <a:gd name="T14" fmla="*/ 2147483647 w 1171"/>
                  <a:gd name="T15" fmla="*/ 2147483647 h 1524"/>
                  <a:gd name="T16" fmla="*/ 2147483647 w 1171"/>
                  <a:gd name="T17" fmla="*/ 2147483647 h 1524"/>
                  <a:gd name="T18" fmla="*/ 0 w 1171"/>
                  <a:gd name="T19" fmla="*/ 2147483647 h 1524"/>
                  <a:gd name="T20" fmla="*/ 2147483647 w 1171"/>
                  <a:gd name="T21" fmla="*/ 2147483647 h 1524"/>
                  <a:gd name="T22" fmla="*/ 2147483647 w 1171"/>
                  <a:gd name="T23" fmla="*/ 2147483647 h 1524"/>
                  <a:gd name="T24" fmla="*/ 2147483647 w 1171"/>
                  <a:gd name="T25" fmla="*/ 2147483647 h 1524"/>
                  <a:gd name="T26" fmla="*/ 2147483647 w 1171"/>
                  <a:gd name="T27" fmla="*/ 2147483647 h 1524"/>
                  <a:gd name="T28" fmla="*/ 2147483647 w 1171"/>
                  <a:gd name="T29" fmla="*/ 2147483647 h 1524"/>
                  <a:gd name="T30" fmla="*/ 2147483647 w 1171"/>
                  <a:gd name="T31" fmla="*/ 2147483647 h 1524"/>
                  <a:gd name="T32" fmla="*/ 2147483647 w 1171"/>
                  <a:gd name="T33" fmla="*/ 2147483647 h 1524"/>
                  <a:gd name="T34" fmla="*/ 2147483647 w 1171"/>
                  <a:gd name="T35" fmla="*/ 2147483647 h 1524"/>
                  <a:gd name="T36" fmla="*/ 2147483647 w 1171"/>
                  <a:gd name="T37" fmla="*/ 2147483647 h 1524"/>
                  <a:gd name="T38" fmla="*/ 2147483647 w 1171"/>
                  <a:gd name="T39" fmla="*/ 2147483647 h 1524"/>
                  <a:gd name="T40" fmla="*/ 2147483647 w 1171"/>
                  <a:gd name="T41" fmla="*/ 2147483647 h 1524"/>
                  <a:gd name="T42" fmla="*/ 2147483647 w 1171"/>
                  <a:gd name="T43" fmla="*/ 2147483647 h 1524"/>
                  <a:gd name="T44" fmla="*/ 2147483647 w 1171"/>
                  <a:gd name="T45" fmla="*/ 2147483647 h 1524"/>
                  <a:gd name="T46" fmla="*/ 2147483647 w 1171"/>
                  <a:gd name="T47" fmla="*/ 2147483647 h 1524"/>
                  <a:gd name="T48" fmla="*/ 2147483647 w 1171"/>
                  <a:gd name="T49" fmla="*/ 2147483647 h 1524"/>
                  <a:gd name="T50" fmla="*/ 2147483647 w 1171"/>
                  <a:gd name="T51" fmla="*/ 2147483647 h 1524"/>
                  <a:gd name="T52" fmla="*/ 2147483647 w 1171"/>
                  <a:gd name="T53" fmla="*/ 2147483647 h 1524"/>
                  <a:gd name="T54" fmla="*/ 2147483647 w 1171"/>
                  <a:gd name="T55" fmla="*/ 2147483647 h 1524"/>
                  <a:gd name="T56" fmla="*/ 2147483647 w 1171"/>
                  <a:gd name="T57" fmla="*/ 2147483647 h 1524"/>
                  <a:gd name="T58" fmla="*/ 2147483647 w 1171"/>
                  <a:gd name="T59" fmla="*/ 2147483647 h 1524"/>
                  <a:gd name="T60" fmla="*/ 2147483647 w 1171"/>
                  <a:gd name="T61" fmla="*/ 2147483647 h 1524"/>
                  <a:gd name="T62" fmla="*/ 2147483647 w 1171"/>
                  <a:gd name="T63" fmla="*/ 2147483647 h 1524"/>
                  <a:gd name="T64" fmla="*/ 2147483647 w 1171"/>
                  <a:gd name="T65" fmla="*/ 2147483647 h 1524"/>
                  <a:gd name="T66" fmla="*/ 2147483647 w 1171"/>
                  <a:gd name="T67" fmla="*/ 2147483647 h 1524"/>
                  <a:gd name="T68" fmla="*/ 2147483647 w 1171"/>
                  <a:gd name="T69" fmla="*/ 2147483647 h 1524"/>
                  <a:gd name="T70" fmla="*/ 2147483647 w 1171"/>
                  <a:gd name="T71" fmla="*/ 2147483647 h 1524"/>
                  <a:gd name="T72" fmla="*/ 2147483647 w 1171"/>
                  <a:gd name="T73" fmla="*/ 2147483647 h 1524"/>
                  <a:gd name="T74" fmla="*/ 2147483647 w 1171"/>
                  <a:gd name="T75" fmla="*/ 2147483647 h 15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171"/>
                  <a:gd name="T115" fmla="*/ 0 h 1524"/>
                  <a:gd name="T116" fmla="*/ 1171 w 1171"/>
                  <a:gd name="T117" fmla="*/ 1524 h 15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171" h="1524">
                    <a:moveTo>
                      <a:pt x="852" y="144"/>
                    </a:moveTo>
                    <a:lnTo>
                      <a:pt x="724" y="114"/>
                    </a:lnTo>
                    <a:lnTo>
                      <a:pt x="650" y="102"/>
                    </a:lnTo>
                    <a:lnTo>
                      <a:pt x="631" y="133"/>
                    </a:lnTo>
                    <a:lnTo>
                      <a:pt x="587" y="133"/>
                    </a:lnTo>
                    <a:lnTo>
                      <a:pt x="542" y="97"/>
                    </a:lnTo>
                    <a:lnTo>
                      <a:pt x="479" y="87"/>
                    </a:lnTo>
                    <a:lnTo>
                      <a:pt x="496" y="9"/>
                    </a:lnTo>
                    <a:lnTo>
                      <a:pt x="435" y="0"/>
                    </a:lnTo>
                    <a:lnTo>
                      <a:pt x="390" y="9"/>
                    </a:lnTo>
                    <a:lnTo>
                      <a:pt x="338" y="9"/>
                    </a:lnTo>
                    <a:lnTo>
                      <a:pt x="274" y="42"/>
                    </a:lnTo>
                    <a:lnTo>
                      <a:pt x="190" y="47"/>
                    </a:lnTo>
                    <a:lnTo>
                      <a:pt x="156" y="93"/>
                    </a:lnTo>
                    <a:lnTo>
                      <a:pt x="116" y="118"/>
                    </a:lnTo>
                    <a:lnTo>
                      <a:pt x="97" y="184"/>
                    </a:lnTo>
                    <a:lnTo>
                      <a:pt x="55" y="222"/>
                    </a:lnTo>
                    <a:lnTo>
                      <a:pt x="4" y="313"/>
                    </a:lnTo>
                    <a:lnTo>
                      <a:pt x="17" y="386"/>
                    </a:lnTo>
                    <a:lnTo>
                      <a:pt x="0" y="469"/>
                    </a:lnTo>
                    <a:lnTo>
                      <a:pt x="11" y="538"/>
                    </a:lnTo>
                    <a:lnTo>
                      <a:pt x="65" y="574"/>
                    </a:lnTo>
                    <a:lnTo>
                      <a:pt x="80" y="629"/>
                    </a:lnTo>
                    <a:lnTo>
                      <a:pt x="120" y="644"/>
                    </a:lnTo>
                    <a:lnTo>
                      <a:pt x="144" y="682"/>
                    </a:lnTo>
                    <a:lnTo>
                      <a:pt x="222" y="701"/>
                    </a:lnTo>
                    <a:lnTo>
                      <a:pt x="323" y="686"/>
                    </a:lnTo>
                    <a:lnTo>
                      <a:pt x="352" y="650"/>
                    </a:lnTo>
                    <a:lnTo>
                      <a:pt x="399" y="692"/>
                    </a:lnTo>
                    <a:lnTo>
                      <a:pt x="451" y="692"/>
                    </a:lnTo>
                    <a:lnTo>
                      <a:pt x="471" y="718"/>
                    </a:lnTo>
                    <a:lnTo>
                      <a:pt x="431" y="768"/>
                    </a:lnTo>
                    <a:lnTo>
                      <a:pt x="435" y="834"/>
                    </a:lnTo>
                    <a:lnTo>
                      <a:pt x="496" y="893"/>
                    </a:lnTo>
                    <a:lnTo>
                      <a:pt x="506" y="975"/>
                    </a:lnTo>
                    <a:lnTo>
                      <a:pt x="490" y="1053"/>
                    </a:lnTo>
                    <a:lnTo>
                      <a:pt x="483" y="1104"/>
                    </a:lnTo>
                    <a:lnTo>
                      <a:pt x="464" y="1150"/>
                    </a:lnTo>
                    <a:lnTo>
                      <a:pt x="483" y="1176"/>
                    </a:lnTo>
                    <a:lnTo>
                      <a:pt x="487" y="1212"/>
                    </a:lnTo>
                    <a:lnTo>
                      <a:pt x="528" y="1245"/>
                    </a:lnTo>
                    <a:lnTo>
                      <a:pt x="559" y="1381"/>
                    </a:lnTo>
                    <a:lnTo>
                      <a:pt x="578" y="1402"/>
                    </a:lnTo>
                    <a:lnTo>
                      <a:pt x="578" y="1501"/>
                    </a:lnTo>
                    <a:lnTo>
                      <a:pt x="599" y="1524"/>
                    </a:lnTo>
                    <a:lnTo>
                      <a:pt x="696" y="1524"/>
                    </a:lnTo>
                    <a:lnTo>
                      <a:pt x="757" y="1490"/>
                    </a:lnTo>
                    <a:lnTo>
                      <a:pt x="772" y="1435"/>
                    </a:lnTo>
                    <a:lnTo>
                      <a:pt x="795" y="1419"/>
                    </a:lnTo>
                    <a:lnTo>
                      <a:pt x="795" y="1366"/>
                    </a:lnTo>
                    <a:lnTo>
                      <a:pt x="836" y="1345"/>
                    </a:lnTo>
                    <a:lnTo>
                      <a:pt x="884" y="1294"/>
                    </a:lnTo>
                    <a:lnTo>
                      <a:pt x="884" y="1252"/>
                    </a:lnTo>
                    <a:lnTo>
                      <a:pt x="865" y="1212"/>
                    </a:lnTo>
                    <a:lnTo>
                      <a:pt x="888" y="1186"/>
                    </a:lnTo>
                    <a:lnTo>
                      <a:pt x="970" y="1155"/>
                    </a:lnTo>
                    <a:lnTo>
                      <a:pt x="981" y="1108"/>
                    </a:lnTo>
                    <a:lnTo>
                      <a:pt x="977" y="1045"/>
                    </a:lnTo>
                    <a:lnTo>
                      <a:pt x="966" y="1026"/>
                    </a:lnTo>
                    <a:lnTo>
                      <a:pt x="966" y="923"/>
                    </a:lnTo>
                    <a:lnTo>
                      <a:pt x="998" y="861"/>
                    </a:lnTo>
                    <a:lnTo>
                      <a:pt x="1053" y="808"/>
                    </a:lnTo>
                    <a:lnTo>
                      <a:pt x="1093" y="789"/>
                    </a:lnTo>
                    <a:lnTo>
                      <a:pt x="1125" y="741"/>
                    </a:lnTo>
                    <a:lnTo>
                      <a:pt x="1129" y="711"/>
                    </a:lnTo>
                    <a:lnTo>
                      <a:pt x="1162" y="682"/>
                    </a:lnTo>
                    <a:lnTo>
                      <a:pt x="1171" y="629"/>
                    </a:lnTo>
                    <a:lnTo>
                      <a:pt x="1162" y="587"/>
                    </a:lnTo>
                    <a:lnTo>
                      <a:pt x="1135" y="587"/>
                    </a:lnTo>
                    <a:lnTo>
                      <a:pt x="1118" y="604"/>
                    </a:lnTo>
                    <a:lnTo>
                      <a:pt x="1053" y="598"/>
                    </a:lnTo>
                    <a:lnTo>
                      <a:pt x="949" y="469"/>
                    </a:lnTo>
                    <a:lnTo>
                      <a:pt x="933" y="397"/>
                    </a:lnTo>
                    <a:lnTo>
                      <a:pt x="884" y="251"/>
                    </a:lnTo>
                    <a:lnTo>
                      <a:pt x="855" y="165"/>
                    </a:lnTo>
                    <a:lnTo>
                      <a:pt x="852" y="144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7" name="Freeform 91"/>
              <p:cNvSpPr>
                <a:spLocks/>
              </p:cNvSpPr>
              <p:nvPr/>
            </p:nvSpPr>
            <p:spPr bwMode="auto">
              <a:xfrm>
                <a:off x="6861514" y="4834685"/>
                <a:ext cx="83692" cy="253291"/>
              </a:xfrm>
              <a:custGeom>
                <a:avLst/>
                <a:gdLst>
                  <a:gd name="T0" fmla="*/ 2147483647 w 120"/>
                  <a:gd name="T1" fmla="*/ 2147483647 h 270"/>
                  <a:gd name="T2" fmla="*/ 2147483647 w 120"/>
                  <a:gd name="T3" fmla="*/ 2147483647 h 270"/>
                  <a:gd name="T4" fmla="*/ 2147483647 w 120"/>
                  <a:gd name="T5" fmla="*/ 2147483647 h 270"/>
                  <a:gd name="T6" fmla="*/ 0 w 120"/>
                  <a:gd name="T7" fmla="*/ 2147483647 h 270"/>
                  <a:gd name="T8" fmla="*/ 2147483647 w 120"/>
                  <a:gd name="T9" fmla="*/ 2147483647 h 270"/>
                  <a:gd name="T10" fmla="*/ 2147483647 w 120"/>
                  <a:gd name="T11" fmla="*/ 2147483647 h 270"/>
                  <a:gd name="T12" fmla="*/ 2147483647 w 120"/>
                  <a:gd name="T13" fmla="*/ 2147483647 h 270"/>
                  <a:gd name="T14" fmla="*/ 2147483647 w 120"/>
                  <a:gd name="T15" fmla="*/ 2147483647 h 270"/>
                  <a:gd name="T16" fmla="*/ 2147483647 w 120"/>
                  <a:gd name="T17" fmla="*/ 0 h 270"/>
                  <a:gd name="T18" fmla="*/ 2147483647 w 120"/>
                  <a:gd name="T19" fmla="*/ 2147483647 h 270"/>
                  <a:gd name="T20" fmla="*/ 2147483647 w 120"/>
                  <a:gd name="T21" fmla="*/ 2147483647 h 27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0"/>
                  <a:gd name="T34" fmla="*/ 0 h 270"/>
                  <a:gd name="T35" fmla="*/ 120 w 120"/>
                  <a:gd name="T36" fmla="*/ 270 h 27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0" h="270">
                    <a:moveTo>
                      <a:pt x="91" y="4"/>
                    </a:moveTo>
                    <a:lnTo>
                      <a:pt x="70" y="63"/>
                    </a:lnTo>
                    <a:lnTo>
                      <a:pt x="10" y="97"/>
                    </a:lnTo>
                    <a:lnTo>
                      <a:pt x="0" y="200"/>
                    </a:lnTo>
                    <a:lnTo>
                      <a:pt x="13" y="270"/>
                    </a:lnTo>
                    <a:lnTo>
                      <a:pt x="70" y="270"/>
                    </a:lnTo>
                    <a:lnTo>
                      <a:pt x="101" y="143"/>
                    </a:lnTo>
                    <a:lnTo>
                      <a:pt x="120" y="67"/>
                    </a:lnTo>
                    <a:lnTo>
                      <a:pt x="105" y="0"/>
                    </a:lnTo>
                    <a:lnTo>
                      <a:pt x="91" y="4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8" name="Freeform 92"/>
              <p:cNvSpPr>
                <a:spLocks/>
              </p:cNvSpPr>
              <p:nvPr/>
            </p:nvSpPr>
            <p:spPr bwMode="auto">
              <a:xfrm>
                <a:off x="7296715" y="4455688"/>
                <a:ext cx="36267" cy="82554"/>
              </a:xfrm>
              <a:custGeom>
                <a:avLst/>
                <a:gdLst>
                  <a:gd name="T0" fmla="*/ 2147483647 w 51"/>
                  <a:gd name="T1" fmla="*/ 0 h 88"/>
                  <a:gd name="T2" fmla="*/ 0 w 51"/>
                  <a:gd name="T3" fmla="*/ 2147483647 h 88"/>
                  <a:gd name="T4" fmla="*/ 2147483647 w 51"/>
                  <a:gd name="T5" fmla="*/ 2147483647 h 88"/>
                  <a:gd name="T6" fmla="*/ 2147483647 w 51"/>
                  <a:gd name="T7" fmla="*/ 2147483647 h 88"/>
                  <a:gd name="T8" fmla="*/ 2147483647 w 51"/>
                  <a:gd name="T9" fmla="*/ 2147483647 h 88"/>
                  <a:gd name="T10" fmla="*/ 2147483647 w 51"/>
                  <a:gd name="T11" fmla="*/ 0 h 88"/>
                  <a:gd name="T12" fmla="*/ 2147483647 w 51"/>
                  <a:gd name="T13" fmla="*/ 0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"/>
                  <a:gd name="T22" fmla="*/ 0 h 88"/>
                  <a:gd name="T23" fmla="*/ 51 w 51"/>
                  <a:gd name="T24" fmla="*/ 88 h 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" h="88">
                    <a:moveTo>
                      <a:pt x="19" y="0"/>
                    </a:moveTo>
                    <a:lnTo>
                      <a:pt x="0" y="56"/>
                    </a:lnTo>
                    <a:lnTo>
                      <a:pt x="19" y="88"/>
                    </a:lnTo>
                    <a:lnTo>
                      <a:pt x="51" y="73"/>
                    </a:lnTo>
                    <a:lnTo>
                      <a:pt x="40" y="4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9" name="Freeform 93"/>
              <p:cNvSpPr>
                <a:spLocks/>
              </p:cNvSpPr>
              <p:nvPr/>
            </p:nvSpPr>
            <p:spPr bwMode="auto">
              <a:xfrm>
                <a:off x="6300192" y="3429000"/>
                <a:ext cx="83692" cy="236405"/>
              </a:xfrm>
              <a:custGeom>
                <a:avLst/>
                <a:gdLst>
                  <a:gd name="T0" fmla="*/ 2147483647 w 119"/>
                  <a:gd name="T1" fmla="*/ 2147483647 h 250"/>
                  <a:gd name="T2" fmla="*/ 2147483647 w 119"/>
                  <a:gd name="T3" fmla="*/ 2147483647 h 250"/>
                  <a:gd name="T4" fmla="*/ 2147483647 w 119"/>
                  <a:gd name="T5" fmla="*/ 2147483647 h 250"/>
                  <a:gd name="T6" fmla="*/ 2147483647 w 119"/>
                  <a:gd name="T7" fmla="*/ 2147483647 h 250"/>
                  <a:gd name="T8" fmla="*/ 2147483647 w 119"/>
                  <a:gd name="T9" fmla="*/ 2147483647 h 250"/>
                  <a:gd name="T10" fmla="*/ 2147483647 w 119"/>
                  <a:gd name="T11" fmla="*/ 2147483647 h 250"/>
                  <a:gd name="T12" fmla="*/ 2147483647 w 119"/>
                  <a:gd name="T13" fmla="*/ 2147483647 h 250"/>
                  <a:gd name="T14" fmla="*/ 2147483647 w 119"/>
                  <a:gd name="T15" fmla="*/ 2147483647 h 250"/>
                  <a:gd name="T16" fmla="*/ 2147483647 w 119"/>
                  <a:gd name="T17" fmla="*/ 2147483647 h 250"/>
                  <a:gd name="T18" fmla="*/ 2147483647 w 119"/>
                  <a:gd name="T19" fmla="*/ 2147483647 h 250"/>
                  <a:gd name="T20" fmla="*/ 2147483647 w 119"/>
                  <a:gd name="T21" fmla="*/ 2147483647 h 250"/>
                  <a:gd name="T22" fmla="*/ 2147483647 w 119"/>
                  <a:gd name="T23" fmla="*/ 2147483647 h 250"/>
                  <a:gd name="T24" fmla="*/ 2147483647 w 119"/>
                  <a:gd name="T25" fmla="*/ 2147483647 h 250"/>
                  <a:gd name="T26" fmla="*/ 2147483647 w 119"/>
                  <a:gd name="T27" fmla="*/ 2147483647 h 250"/>
                  <a:gd name="T28" fmla="*/ 2147483647 w 119"/>
                  <a:gd name="T29" fmla="*/ 2147483647 h 250"/>
                  <a:gd name="T30" fmla="*/ 2147483647 w 119"/>
                  <a:gd name="T31" fmla="*/ 2147483647 h 250"/>
                  <a:gd name="T32" fmla="*/ 2147483647 w 119"/>
                  <a:gd name="T33" fmla="*/ 2147483647 h 250"/>
                  <a:gd name="T34" fmla="*/ 2147483647 w 119"/>
                  <a:gd name="T35" fmla="*/ 2147483647 h 250"/>
                  <a:gd name="T36" fmla="*/ 2147483647 w 119"/>
                  <a:gd name="T37" fmla="*/ 2147483647 h 250"/>
                  <a:gd name="T38" fmla="*/ 2147483647 w 119"/>
                  <a:gd name="T39" fmla="*/ 2147483647 h 250"/>
                  <a:gd name="T40" fmla="*/ 2147483647 w 119"/>
                  <a:gd name="T41" fmla="*/ 2147483647 h 250"/>
                  <a:gd name="T42" fmla="*/ 0 w 119"/>
                  <a:gd name="T43" fmla="*/ 2147483647 h 250"/>
                  <a:gd name="T44" fmla="*/ 0 w 119"/>
                  <a:gd name="T45" fmla="*/ 2147483647 h 250"/>
                  <a:gd name="T46" fmla="*/ 2147483647 w 119"/>
                  <a:gd name="T47" fmla="*/ 2147483647 h 250"/>
                  <a:gd name="T48" fmla="*/ 2147483647 w 119"/>
                  <a:gd name="T49" fmla="*/ 2147483647 h 250"/>
                  <a:gd name="T50" fmla="*/ 2147483647 w 119"/>
                  <a:gd name="T51" fmla="*/ 0 h 250"/>
                  <a:gd name="T52" fmla="*/ 2147483647 w 119"/>
                  <a:gd name="T53" fmla="*/ 2147483647 h 250"/>
                  <a:gd name="T54" fmla="*/ 2147483647 w 119"/>
                  <a:gd name="T55" fmla="*/ 2147483647 h 25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9"/>
                  <a:gd name="T85" fmla="*/ 0 h 250"/>
                  <a:gd name="T86" fmla="*/ 119 w 119"/>
                  <a:gd name="T87" fmla="*/ 250 h 25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9" h="250">
                    <a:moveTo>
                      <a:pt x="66" y="1"/>
                    </a:moveTo>
                    <a:lnTo>
                      <a:pt x="72" y="38"/>
                    </a:lnTo>
                    <a:lnTo>
                      <a:pt x="43" y="62"/>
                    </a:lnTo>
                    <a:lnTo>
                      <a:pt x="70" y="62"/>
                    </a:lnTo>
                    <a:lnTo>
                      <a:pt x="80" y="79"/>
                    </a:lnTo>
                    <a:lnTo>
                      <a:pt x="66" y="102"/>
                    </a:lnTo>
                    <a:lnTo>
                      <a:pt x="93" y="117"/>
                    </a:lnTo>
                    <a:lnTo>
                      <a:pt x="97" y="157"/>
                    </a:lnTo>
                    <a:lnTo>
                      <a:pt x="116" y="173"/>
                    </a:lnTo>
                    <a:lnTo>
                      <a:pt x="119" y="197"/>
                    </a:lnTo>
                    <a:lnTo>
                      <a:pt x="80" y="218"/>
                    </a:lnTo>
                    <a:lnTo>
                      <a:pt x="32" y="235"/>
                    </a:lnTo>
                    <a:lnTo>
                      <a:pt x="3" y="250"/>
                    </a:lnTo>
                    <a:lnTo>
                      <a:pt x="21" y="224"/>
                    </a:lnTo>
                    <a:lnTo>
                      <a:pt x="32" y="214"/>
                    </a:lnTo>
                    <a:lnTo>
                      <a:pt x="13" y="211"/>
                    </a:lnTo>
                    <a:lnTo>
                      <a:pt x="28" y="180"/>
                    </a:lnTo>
                    <a:lnTo>
                      <a:pt x="17" y="167"/>
                    </a:lnTo>
                    <a:lnTo>
                      <a:pt x="40" y="167"/>
                    </a:lnTo>
                    <a:lnTo>
                      <a:pt x="51" y="146"/>
                    </a:lnTo>
                    <a:lnTo>
                      <a:pt x="32" y="129"/>
                    </a:lnTo>
                    <a:lnTo>
                      <a:pt x="0" y="100"/>
                    </a:lnTo>
                    <a:lnTo>
                      <a:pt x="0" y="47"/>
                    </a:lnTo>
                    <a:lnTo>
                      <a:pt x="17" y="38"/>
                    </a:lnTo>
                    <a:lnTo>
                      <a:pt x="51" y="26"/>
                    </a:lnTo>
                    <a:lnTo>
                      <a:pt x="61" y="0"/>
                    </a:ln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0" name="Freeform 95"/>
              <p:cNvSpPr>
                <a:spLocks/>
              </p:cNvSpPr>
              <p:nvPr/>
            </p:nvSpPr>
            <p:spPr bwMode="auto">
              <a:xfrm>
                <a:off x="6516216" y="2852936"/>
                <a:ext cx="150646" cy="116326"/>
              </a:xfrm>
              <a:custGeom>
                <a:avLst/>
                <a:gdLst>
                  <a:gd name="T0" fmla="*/ 2147483647 w 216"/>
                  <a:gd name="T1" fmla="*/ 2147483647 h 123"/>
                  <a:gd name="T2" fmla="*/ 2147483647 w 216"/>
                  <a:gd name="T3" fmla="*/ 2147483647 h 123"/>
                  <a:gd name="T4" fmla="*/ 2147483647 w 216"/>
                  <a:gd name="T5" fmla="*/ 2147483647 h 123"/>
                  <a:gd name="T6" fmla="*/ 2147483647 w 216"/>
                  <a:gd name="T7" fmla="*/ 0 h 123"/>
                  <a:gd name="T8" fmla="*/ 2147483647 w 216"/>
                  <a:gd name="T9" fmla="*/ 2147483647 h 123"/>
                  <a:gd name="T10" fmla="*/ 2147483647 w 216"/>
                  <a:gd name="T11" fmla="*/ 2147483647 h 123"/>
                  <a:gd name="T12" fmla="*/ 0 w 216"/>
                  <a:gd name="T13" fmla="*/ 2147483647 h 123"/>
                  <a:gd name="T14" fmla="*/ 2147483647 w 216"/>
                  <a:gd name="T15" fmla="*/ 2147483647 h 123"/>
                  <a:gd name="T16" fmla="*/ 2147483647 w 216"/>
                  <a:gd name="T17" fmla="*/ 2147483647 h 123"/>
                  <a:gd name="T18" fmla="*/ 2147483647 w 216"/>
                  <a:gd name="T19" fmla="*/ 2147483647 h 123"/>
                  <a:gd name="T20" fmla="*/ 2147483647 w 216"/>
                  <a:gd name="T21" fmla="*/ 2147483647 h 123"/>
                  <a:gd name="T22" fmla="*/ 2147483647 w 216"/>
                  <a:gd name="T23" fmla="*/ 2147483647 h 123"/>
                  <a:gd name="T24" fmla="*/ 2147483647 w 216"/>
                  <a:gd name="T25" fmla="*/ 2147483647 h 123"/>
                  <a:gd name="T26" fmla="*/ 2147483647 w 216"/>
                  <a:gd name="T27" fmla="*/ 2147483647 h 123"/>
                  <a:gd name="T28" fmla="*/ 2147483647 w 216"/>
                  <a:gd name="T29" fmla="*/ 2147483647 h 123"/>
                  <a:gd name="T30" fmla="*/ 2147483647 w 216"/>
                  <a:gd name="T31" fmla="*/ 2147483647 h 123"/>
                  <a:gd name="T32" fmla="*/ 2147483647 w 216"/>
                  <a:gd name="T33" fmla="*/ 2147483647 h 123"/>
                  <a:gd name="T34" fmla="*/ 2147483647 w 216"/>
                  <a:gd name="T35" fmla="*/ 2147483647 h 1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16"/>
                  <a:gd name="T55" fmla="*/ 0 h 123"/>
                  <a:gd name="T56" fmla="*/ 216 w 216"/>
                  <a:gd name="T57" fmla="*/ 123 h 1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16" h="123">
                    <a:moveTo>
                      <a:pt x="216" y="78"/>
                    </a:moveTo>
                    <a:lnTo>
                      <a:pt x="163" y="61"/>
                    </a:lnTo>
                    <a:lnTo>
                      <a:pt x="106" y="4"/>
                    </a:lnTo>
                    <a:lnTo>
                      <a:pt x="76" y="0"/>
                    </a:lnTo>
                    <a:lnTo>
                      <a:pt x="66" y="19"/>
                    </a:lnTo>
                    <a:lnTo>
                      <a:pt x="3" y="19"/>
                    </a:lnTo>
                    <a:lnTo>
                      <a:pt x="0" y="45"/>
                    </a:lnTo>
                    <a:lnTo>
                      <a:pt x="53" y="68"/>
                    </a:lnTo>
                    <a:lnTo>
                      <a:pt x="38" y="85"/>
                    </a:lnTo>
                    <a:lnTo>
                      <a:pt x="70" y="123"/>
                    </a:lnTo>
                    <a:lnTo>
                      <a:pt x="108" y="99"/>
                    </a:lnTo>
                    <a:lnTo>
                      <a:pt x="133" y="51"/>
                    </a:lnTo>
                    <a:lnTo>
                      <a:pt x="159" y="72"/>
                    </a:lnTo>
                    <a:lnTo>
                      <a:pt x="138" y="95"/>
                    </a:lnTo>
                    <a:lnTo>
                      <a:pt x="186" y="110"/>
                    </a:lnTo>
                    <a:lnTo>
                      <a:pt x="211" y="99"/>
                    </a:lnTo>
                    <a:lnTo>
                      <a:pt x="216" y="78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1" name="Freeform 96"/>
              <p:cNvSpPr>
                <a:spLocks/>
              </p:cNvSpPr>
              <p:nvPr/>
            </p:nvSpPr>
            <p:spPr bwMode="auto">
              <a:xfrm>
                <a:off x="6579750" y="2838380"/>
                <a:ext cx="85087" cy="37525"/>
              </a:xfrm>
              <a:custGeom>
                <a:avLst/>
                <a:gdLst>
                  <a:gd name="T0" fmla="*/ 0 w 124"/>
                  <a:gd name="T1" fmla="*/ 2147483647 h 40"/>
                  <a:gd name="T2" fmla="*/ 0 w 124"/>
                  <a:gd name="T3" fmla="*/ 0 h 40"/>
                  <a:gd name="T4" fmla="*/ 0 w 124"/>
                  <a:gd name="T5" fmla="*/ 2147483647 h 40"/>
                  <a:gd name="T6" fmla="*/ 0 w 124"/>
                  <a:gd name="T7" fmla="*/ 2147483647 h 40"/>
                  <a:gd name="T8" fmla="*/ 0 w 124"/>
                  <a:gd name="T9" fmla="*/ 2147483647 h 40"/>
                  <a:gd name="T10" fmla="*/ 0 w 124"/>
                  <a:gd name="T11" fmla="*/ 2147483647 h 40"/>
                  <a:gd name="T12" fmla="*/ 0 w 124"/>
                  <a:gd name="T13" fmla="*/ 2147483647 h 40"/>
                  <a:gd name="T14" fmla="*/ 0 w 124"/>
                  <a:gd name="T15" fmla="*/ 2147483647 h 40"/>
                  <a:gd name="T16" fmla="*/ 0 w 124"/>
                  <a:gd name="T17" fmla="*/ 2147483647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4"/>
                  <a:gd name="T28" fmla="*/ 0 h 40"/>
                  <a:gd name="T29" fmla="*/ 124 w 124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4" h="40">
                    <a:moveTo>
                      <a:pt x="0" y="4"/>
                    </a:moveTo>
                    <a:lnTo>
                      <a:pt x="116" y="0"/>
                    </a:lnTo>
                    <a:lnTo>
                      <a:pt x="124" y="19"/>
                    </a:lnTo>
                    <a:lnTo>
                      <a:pt x="99" y="26"/>
                    </a:lnTo>
                    <a:lnTo>
                      <a:pt x="61" y="40"/>
                    </a:lnTo>
                    <a:lnTo>
                      <a:pt x="25" y="28"/>
                    </a:lnTo>
                    <a:lnTo>
                      <a:pt x="48" y="19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2" name="Freeform 97"/>
              <p:cNvSpPr>
                <a:spLocks/>
              </p:cNvSpPr>
              <p:nvPr/>
            </p:nvSpPr>
            <p:spPr bwMode="auto">
              <a:xfrm>
                <a:off x="6910335" y="2949077"/>
                <a:ext cx="165990" cy="180118"/>
              </a:xfrm>
              <a:custGeom>
                <a:avLst/>
                <a:gdLst>
                  <a:gd name="T0" fmla="*/ 2147483647 w 238"/>
                  <a:gd name="T1" fmla="*/ 2147483647 h 192"/>
                  <a:gd name="T2" fmla="*/ 2147483647 w 238"/>
                  <a:gd name="T3" fmla="*/ 0 h 192"/>
                  <a:gd name="T4" fmla="*/ 2147483647 w 238"/>
                  <a:gd name="T5" fmla="*/ 2147483647 h 192"/>
                  <a:gd name="T6" fmla="*/ 2147483647 w 238"/>
                  <a:gd name="T7" fmla="*/ 2147483647 h 192"/>
                  <a:gd name="T8" fmla="*/ 2147483647 w 238"/>
                  <a:gd name="T9" fmla="*/ 2147483647 h 192"/>
                  <a:gd name="T10" fmla="*/ 2147483647 w 238"/>
                  <a:gd name="T11" fmla="*/ 2147483647 h 192"/>
                  <a:gd name="T12" fmla="*/ 0 w 238"/>
                  <a:gd name="T13" fmla="*/ 2147483647 h 192"/>
                  <a:gd name="T14" fmla="*/ 2147483647 w 238"/>
                  <a:gd name="T15" fmla="*/ 2147483647 h 192"/>
                  <a:gd name="T16" fmla="*/ 2147483647 w 238"/>
                  <a:gd name="T17" fmla="*/ 2147483647 h 192"/>
                  <a:gd name="T18" fmla="*/ 2147483647 w 238"/>
                  <a:gd name="T19" fmla="*/ 2147483647 h 192"/>
                  <a:gd name="T20" fmla="*/ 2147483647 w 238"/>
                  <a:gd name="T21" fmla="*/ 2147483647 h 192"/>
                  <a:gd name="T22" fmla="*/ 2147483647 w 238"/>
                  <a:gd name="T23" fmla="*/ 2147483647 h 192"/>
                  <a:gd name="T24" fmla="*/ 2147483647 w 238"/>
                  <a:gd name="T25" fmla="*/ 2147483647 h 192"/>
                  <a:gd name="T26" fmla="*/ 2147483647 w 238"/>
                  <a:gd name="T27" fmla="*/ 2147483647 h 192"/>
                  <a:gd name="T28" fmla="*/ 2147483647 w 238"/>
                  <a:gd name="T29" fmla="*/ 2147483647 h 19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38"/>
                  <a:gd name="T46" fmla="*/ 0 h 192"/>
                  <a:gd name="T47" fmla="*/ 238 w 238"/>
                  <a:gd name="T48" fmla="*/ 192 h 19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38" h="192">
                    <a:moveTo>
                      <a:pt x="238" y="1"/>
                    </a:moveTo>
                    <a:lnTo>
                      <a:pt x="198" y="0"/>
                    </a:lnTo>
                    <a:lnTo>
                      <a:pt x="168" y="22"/>
                    </a:lnTo>
                    <a:lnTo>
                      <a:pt x="94" y="39"/>
                    </a:lnTo>
                    <a:lnTo>
                      <a:pt x="38" y="60"/>
                    </a:lnTo>
                    <a:lnTo>
                      <a:pt x="21" y="106"/>
                    </a:lnTo>
                    <a:lnTo>
                      <a:pt x="0" y="163"/>
                    </a:lnTo>
                    <a:lnTo>
                      <a:pt x="38" y="192"/>
                    </a:lnTo>
                    <a:lnTo>
                      <a:pt x="84" y="182"/>
                    </a:lnTo>
                    <a:lnTo>
                      <a:pt x="59" y="154"/>
                    </a:lnTo>
                    <a:lnTo>
                      <a:pt x="88" y="83"/>
                    </a:lnTo>
                    <a:lnTo>
                      <a:pt x="151" y="53"/>
                    </a:lnTo>
                    <a:lnTo>
                      <a:pt x="238" y="26"/>
                    </a:lnTo>
                    <a:lnTo>
                      <a:pt x="238" y="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3" name="Freeform 98"/>
              <p:cNvSpPr>
                <a:spLocks/>
              </p:cNvSpPr>
              <p:nvPr/>
            </p:nvSpPr>
            <p:spPr bwMode="auto">
              <a:xfrm>
                <a:off x="7001002" y="2823370"/>
                <a:ext cx="33477" cy="15010"/>
              </a:xfrm>
              <a:custGeom>
                <a:avLst/>
                <a:gdLst>
                  <a:gd name="T0" fmla="*/ 2147483647 w 47"/>
                  <a:gd name="T1" fmla="*/ 0 h 17"/>
                  <a:gd name="T2" fmla="*/ 0 w 47"/>
                  <a:gd name="T3" fmla="*/ 0 h 17"/>
                  <a:gd name="T4" fmla="*/ 2147483647 w 47"/>
                  <a:gd name="T5" fmla="*/ 0 h 17"/>
                  <a:gd name="T6" fmla="*/ 2147483647 w 47"/>
                  <a:gd name="T7" fmla="*/ 0 h 17"/>
                  <a:gd name="T8" fmla="*/ 2147483647 w 47"/>
                  <a:gd name="T9" fmla="*/ 0 h 17"/>
                  <a:gd name="T10" fmla="*/ 2147483647 w 47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17"/>
                  <a:gd name="T20" fmla="*/ 47 w 47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17">
                    <a:moveTo>
                      <a:pt x="11" y="0"/>
                    </a:moveTo>
                    <a:lnTo>
                      <a:pt x="0" y="15"/>
                    </a:lnTo>
                    <a:lnTo>
                      <a:pt x="47" y="17"/>
                    </a:lnTo>
                    <a:lnTo>
                      <a:pt x="47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4" name="Freeform 99"/>
              <p:cNvSpPr>
                <a:spLocks/>
              </p:cNvSpPr>
              <p:nvPr/>
            </p:nvSpPr>
            <p:spPr bwMode="auto">
              <a:xfrm>
                <a:off x="6948264" y="2852936"/>
                <a:ext cx="27897" cy="33772"/>
              </a:xfrm>
              <a:custGeom>
                <a:avLst/>
                <a:gdLst>
                  <a:gd name="T0" fmla="*/ 2147483647 w 39"/>
                  <a:gd name="T1" fmla="*/ 0 h 36"/>
                  <a:gd name="T2" fmla="*/ 2147483647 w 39"/>
                  <a:gd name="T3" fmla="*/ 2147483647 h 36"/>
                  <a:gd name="T4" fmla="*/ 2147483647 w 39"/>
                  <a:gd name="T5" fmla="*/ 2147483647 h 36"/>
                  <a:gd name="T6" fmla="*/ 0 w 39"/>
                  <a:gd name="T7" fmla="*/ 2147483647 h 36"/>
                  <a:gd name="T8" fmla="*/ 2147483647 w 39"/>
                  <a:gd name="T9" fmla="*/ 0 h 36"/>
                  <a:gd name="T10" fmla="*/ 2147483647 w 39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"/>
                  <a:gd name="T19" fmla="*/ 0 h 36"/>
                  <a:gd name="T20" fmla="*/ 39 w 3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" h="36">
                    <a:moveTo>
                      <a:pt x="19" y="0"/>
                    </a:moveTo>
                    <a:lnTo>
                      <a:pt x="39" y="11"/>
                    </a:lnTo>
                    <a:lnTo>
                      <a:pt x="28" y="36"/>
                    </a:lnTo>
                    <a:lnTo>
                      <a:pt x="0" y="17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5" name="Freeform 100"/>
              <p:cNvSpPr>
                <a:spLocks/>
              </p:cNvSpPr>
              <p:nvPr/>
            </p:nvSpPr>
            <p:spPr bwMode="auto">
              <a:xfrm>
                <a:off x="6936838" y="2797103"/>
                <a:ext cx="20923" cy="30020"/>
              </a:xfrm>
              <a:custGeom>
                <a:avLst/>
                <a:gdLst>
                  <a:gd name="T0" fmla="*/ 0 w 31"/>
                  <a:gd name="T1" fmla="*/ 0 h 32"/>
                  <a:gd name="T2" fmla="*/ 0 w 31"/>
                  <a:gd name="T3" fmla="*/ 2147483647 h 32"/>
                  <a:gd name="T4" fmla="*/ 0 w 31"/>
                  <a:gd name="T5" fmla="*/ 2147483647 h 32"/>
                  <a:gd name="T6" fmla="*/ 0 w 31"/>
                  <a:gd name="T7" fmla="*/ 2147483647 h 32"/>
                  <a:gd name="T8" fmla="*/ 0 w 31"/>
                  <a:gd name="T9" fmla="*/ 0 h 32"/>
                  <a:gd name="T10" fmla="*/ 0 w 31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"/>
                  <a:gd name="T19" fmla="*/ 0 h 32"/>
                  <a:gd name="T20" fmla="*/ 31 w 31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" h="32">
                    <a:moveTo>
                      <a:pt x="0" y="0"/>
                    </a:moveTo>
                    <a:lnTo>
                      <a:pt x="25" y="15"/>
                    </a:lnTo>
                    <a:lnTo>
                      <a:pt x="31" y="32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6" name="Freeform 101"/>
              <p:cNvSpPr>
                <a:spLocks/>
              </p:cNvSpPr>
              <p:nvPr/>
            </p:nvSpPr>
            <p:spPr bwMode="auto">
              <a:xfrm>
                <a:off x="6847566" y="2812112"/>
                <a:ext cx="97641" cy="54411"/>
              </a:xfrm>
              <a:custGeom>
                <a:avLst/>
                <a:gdLst>
                  <a:gd name="T0" fmla="*/ 0 w 141"/>
                  <a:gd name="T1" fmla="*/ 2147483647 h 57"/>
                  <a:gd name="T2" fmla="*/ 0 w 141"/>
                  <a:gd name="T3" fmla="*/ 2147483647 h 57"/>
                  <a:gd name="T4" fmla="*/ 0 w 141"/>
                  <a:gd name="T5" fmla="*/ 2147483647 h 57"/>
                  <a:gd name="T6" fmla="*/ 0 w 141"/>
                  <a:gd name="T7" fmla="*/ 2147483647 h 57"/>
                  <a:gd name="T8" fmla="*/ 0 w 141"/>
                  <a:gd name="T9" fmla="*/ 2147483647 h 57"/>
                  <a:gd name="T10" fmla="*/ 0 w 141"/>
                  <a:gd name="T11" fmla="*/ 2147483647 h 57"/>
                  <a:gd name="T12" fmla="*/ 0 w 141"/>
                  <a:gd name="T13" fmla="*/ 0 h 57"/>
                  <a:gd name="T14" fmla="*/ 0 w 141"/>
                  <a:gd name="T15" fmla="*/ 2147483647 h 57"/>
                  <a:gd name="T16" fmla="*/ 0 w 141"/>
                  <a:gd name="T17" fmla="*/ 2147483647 h 57"/>
                  <a:gd name="T18" fmla="*/ 0 w 141"/>
                  <a:gd name="T19" fmla="*/ 2147483647 h 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1"/>
                  <a:gd name="T31" fmla="*/ 0 h 57"/>
                  <a:gd name="T32" fmla="*/ 141 w 141"/>
                  <a:gd name="T33" fmla="*/ 57 h 5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1" h="57">
                    <a:moveTo>
                      <a:pt x="122" y="33"/>
                    </a:moveTo>
                    <a:lnTo>
                      <a:pt x="141" y="52"/>
                    </a:lnTo>
                    <a:lnTo>
                      <a:pt x="91" y="57"/>
                    </a:lnTo>
                    <a:lnTo>
                      <a:pt x="42" y="19"/>
                    </a:lnTo>
                    <a:lnTo>
                      <a:pt x="0" y="33"/>
                    </a:lnTo>
                    <a:lnTo>
                      <a:pt x="13" y="15"/>
                    </a:lnTo>
                    <a:lnTo>
                      <a:pt x="59" y="0"/>
                    </a:lnTo>
                    <a:lnTo>
                      <a:pt x="101" y="29"/>
                    </a:lnTo>
                    <a:lnTo>
                      <a:pt x="122" y="33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7" name="Freeform 102"/>
              <p:cNvSpPr>
                <a:spLocks/>
              </p:cNvSpPr>
              <p:nvPr/>
            </p:nvSpPr>
            <p:spPr bwMode="auto">
              <a:xfrm>
                <a:off x="6268693" y="2977220"/>
                <a:ext cx="2102076" cy="1694233"/>
              </a:xfrm>
              <a:custGeom>
                <a:avLst/>
                <a:gdLst>
                  <a:gd name="T0" fmla="*/ 2147483647 w 3014"/>
                  <a:gd name="T1" fmla="*/ 0 h 1807"/>
                  <a:gd name="T2" fmla="*/ 2147483647 w 3014"/>
                  <a:gd name="T3" fmla="*/ 0 h 1807"/>
                  <a:gd name="T4" fmla="*/ 2147483647 w 3014"/>
                  <a:gd name="T5" fmla="*/ 0 h 1807"/>
                  <a:gd name="T6" fmla="*/ 2147483647 w 3014"/>
                  <a:gd name="T7" fmla="*/ 0 h 1807"/>
                  <a:gd name="T8" fmla="*/ 2147483647 w 3014"/>
                  <a:gd name="T9" fmla="*/ 0 h 1807"/>
                  <a:gd name="T10" fmla="*/ 2147483647 w 3014"/>
                  <a:gd name="T11" fmla="*/ 0 h 1807"/>
                  <a:gd name="T12" fmla="*/ 2147483647 w 3014"/>
                  <a:gd name="T13" fmla="*/ 0 h 1807"/>
                  <a:gd name="T14" fmla="*/ 2147483647 w 3014"/>
                  <a:gd name="T15" fmla="*/ 0 h 1807"/>
                  <a:gd name="T16" fmla="*/ 2147483647 w 3014"/>
                  <a:gd name="T17" fmla="*/ 0 h 1807"/>
                  <a:gd name="T18" fmla="*/ 2147483647 w 3014"/>
                  <a:gd name="T19" fmla="*/ 0 h 1807"/>
                  <a:gd name="T20" fmla="*/ 2147483647 w 3014"/>
                  <a:gd name="T21" fmla="*/ 0 h 1807"/>
                  <a:gd name="T22" fmla="*/ 2147483647 w 3014"/>
                  <a:gd name="T23" fmla="*/ 0 h 1807"/>
                  <a:gd name="T24" fmla="*/ 2147483647 w 3014"/>
                  <a:gd name="T25" fmla="*/ 0 h 1807"/>
                  <a:gd name="T26" fmla="*/ 2147483647 w 3014"/>
                  <a:gd name="T27" fmla="*/ 0 h 1807"/>
                  <a:gd name="T28" fmla="*/ 2147483647 w 3014"/>
                  <a:gd name="T29" fmla="*/ 0 h 1807"/>
                  <a:gd name="T30" fmla="*/ 2147483647 w 3014"/>
                  <a:gd name="T31" fmla="*/ 0 h 1807"/>
                  <a:gd name="T32" fmla="*/ 2147483647 w 3014"/>
                  <a:gd name="T33" fmla="*/ 0 h 1807"/>
                  <a:gd name="T34" fmla="*/ 2147483647 w 3014"/>
                  <a:gd name="T35" fmla="*/ 0 h 1807"/>
                  <a:gd name="T36" fmla="*/ 2147483647 w 3014"/>
                  <a:gd name="T37" fmla="*/ 0 h 1807"/>
                  <a:gd name="T38" fmla="*/ 2147483647 w 3014"/>
                  <a:gd name="T39" fmla="*/ 0 h 1807"/>
                  <a:gd name="T40" fmla="*/ 2147483647 w 3014"/>
                  <a:gd name="T41" fmla="*/ 0 h 1807"/>
                  <a:gd name="T42" fmla="*/ 2147483647 w 3014"/>
                  <a:gd name="T43" fmla="*/ 0 h 1807"/>
                  <a:gd name="T44" fmla="*/ 2147483647 w 3014"/>
                  <a:gd name="T45" fmla="*/ 0 h 1807"/>
                  <a:gd name="T46" fmla="*/ 2147483647 w 3014"/>
                  <a:gd name="T47" fmla="*/ 0 h 1807"/>
                  <a:gd name="T48" fmla="*/ 2147483647 w 3014"/>
                  <a:gd name="T49" fmla="*/ 0 h 1807"/>
                  <a:gd name="T50" fmla="*/ 2147483647 w 3014"/>
                  <a:gd name="T51" fmla="*/ 0 h 1807"/>
                  <a:gd name="T52" fmla="*/ 2147483647 w 3014"/>
                  <a:gd name="T53" fmla="*/ 0 h 1807"/>
                  <a:gd name="T54" fmla="*/ 2147483647 w 3014"/>
                  <a:gd name="T55" fmla="*/ 0 h 1807"/>
                  <a:gd name="T56" fmla="*/ 2147483647 w 3014"/>
                  <a:gd name="T57" fmla="*/ 0 h 1807"/>
                  <a:gd name="T58" fmla="*/ 2147483647 w 3014"/>
                  <a:gd name="T59" fmla="*/ 0 h 1807"/>
                  <a:gd name="T60" fmla="*/ 2147483647 w 3014"/>
                  <a:gd name="T61" fmla="*/ 0 h 1807"/>
                  <a:gd name="T62" fmla="*/ 2147483647 w 3014"/>
                  <a:gd name="T63" fmla="*/ 0 h 1807"/>
                  <a:gd name="T64" fmla="*/ 2147483647 w 3014"/>
                  <a:gd name="T65" fmla="*/ 0 h 1807"/>
                  <a:gd name="T66" fmla="*/ 2147483647 w 3014"/>
                  <a:gd name="T67" fmla="*/ 0 h 1807"/>
                  <a:gd name="T68" fmla="*/ 2147483647 w 3014"/>
                  <a:gd name="T69" fmla="*/ 0 h 1807"/>
                  <a:gd name="T70" fmla="*/ 2147483647 w 3014"/>
                  <a:gd name="T71" fmla="*/ 0 h 1807"/>
                  <a:gd name="T72" fmla="*/ 2147483647 w 3014"/>
                  <a:gd name="T73" fmla="*/ 0 h 1807"/>
                  <a:gd name="T74" fmla="*/ 2147483647 w 3014"/>
                  <a:gd name="T75" fmla="*/ 0 h 1807"/>
                  <a:gd name="T76" fmla="*/ 2147483647 w 3014"/>
                  <a:gd name="T77" fmla="*/ 0 h 1807"/>
                  <a:gd name="T78" fmla="*/ 2147483647 w 3014"/>
                  <a:gd name="T79" fmla="*/ 0 h 1807"/>
                  <a:gd name="T80" fmla="*/ 2147483647 w 3014"/>
                  <a:gd name="T81" fmla="*/ 0 h 1807"/>
                  <a:gd name="T82" fmla="*/ 2147483647 w 3014"/>
                  <a:gd name="T83" fmla="*/ 0 h 1807"/>
                  <a:gd name="T84" fmla="*/ 2147483647 w 3014"/>
                  <a:gd name="T85" fmla="*/ 0 h 1807"/>
                  <a:gd name="T86" fmla="*/ 2147483647 w 3014"/>
                  <a:gd name="T87" fmla="*/ 0 h 1807"/>
                  <a:gd name="T88" fmla="*/ 2147483647 w 3014"/>
                  <a:gd name="T89" fmla="*/ 0 h 1807"/>
                  <a:gd name="T90" fmla="*/ 2147483647 w 3014"/>
                  <a:gd name="T91" fmla="*/ 0 h 1807"/>
                  <a:gd name="T92" fmla="*/ 2147483647 w 3014"/>
                  <a:gd name="T93" fmla="*/ 0 h 1807"/>
                  <a:gd name="T94" fmla="*/ 2147483647 w 3014"/>
                  <a:gd name="T95" fmla="*/ 0 h 1807"/>
                  <a:gd name="T96" fmla="*/ 2147483647 w 3014"/>
                  <a:gd name="T97" fmla="*/ 0 h 1807"/>
                  <a:gd name="T98" fmla="*/ 2147483647 w 3014"/>
                  <a:gd name="T99" fmla="*/ 0 h 1807"/>
                  <a:gd name="T100" fmla="*/ 2147483647 w 3014"/>
                  <a:gd name="T101" fmla="*/ 0 h 1807"/>
                  <a:gd name="T102" fmla="*/ 2147483647 w 3014"/>
                  <a:gd name="T103" fmla="*/ 0 h 1807"/>
                  <a:gd name="T104" fmla="*/ 2147483647 w 3014"/>
                  <a:gd name="T105" fmla="*/ 0 h 1807"/>
                  <a:gd name="T106" fmla="*/ 2147483647 w 3014"/>
                  <a:gd name="T107" fmla="*/ 0 h 1807"/>
                  <a:gd name="T108" fmla="*/ 2147483647 w 3014"/>
                  <a:gd name="T109" fmla="*/ 0 h 180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014"/>
                  <a:gd name="T166" fmla="*/ 0 h 1807"/>
                  <a:gd name="T167" fmla="*/ 3014 w 3014"/>
                  <a:gd name="T168" fmla="*/ 1807 h 180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014" h="1807">
                    <a:moveTo>
                      <a:pt x="3014" y="346"/>
                    </a:moveTo>
                    <a:lnTo>
                      <a:pt x="2940" y="298"/>
                    </a:lnTo>
                    <a:lnTo>
                      <a:pt x="2856" y="293"/>
                    </a:lnTo>
                    <a:lnTo>
                      <a:pt x="2740" y="236"/>
                    </a:lnTo>
                    <a:lnTo>
                      <a:pt x="2536" y="236"/>
                    </a:lnTo>
                    <a:lnTo>
                      <a:pt x="2487" y="213"/>
                    </a:lnTo>
                    <a:lnTo>
                      <a:pt x="2373" y="198"/>
                    </a:lnTo>
                    <a:lnTo>
                      <a:pt x="2329" y="164"/>
                    </a:lnTo>
                    <a:lnTo>
                      <a:pt x="2183" y="135"/>
                    </a:lnTo>
                    <a:lnTo>
                      <a:pt x="2196" y="164"/>
                    </a:lnTo>
                    <a:lnTo>
                      <a:pt x="2139" y="164"/>
                    </a:lnTo>
                    <a:lnTo>
                      <a:pt x="2067" y="158"/>
                    </a:lnTo>
                    <a:lnTo>
                      <a:pt x="2054" y="188"/>
                    </a:lnTo>
                    <a:lnTo>
                      <a:pt x="1987" y="126"/>
                    </a:lnTo>
                    <a:lnTo>
                      <a:pt x="1871" y="103"/>
                    </a:lnTo>
                    <a:lnTo>
                      <a:pt x="1766" y="95"/>
                    </a:lnTo>
                    <a:lnTo>
                      <a:pt x="1791" y="25"/>
                    </a:lnTo>
                    <a:lnTo>
                      <a:pt x="1675" y="0"/>
                    </a:lnTo>
                    <a:lnTo>
                      <a:pt x="1571" y="40"/>
                    </a:lnTo>
                    <a:lnTo>
                      <a:pt x="1430" y="63"/>
                    </a:lnTo>
                    <a:lnTo>
                      <a:pt x="1401" y="110"/>
                    </a:lnTo>
                    <a:lnTo>
                      <a:pt x="1341" y="118"/>
                    </a:lnTo>
                    <a:lnTo>
                      <a:pt x="1341" y="158"/>
                    </a:lnTo>
                    <a:lnTo>
                      <a:pt x="1284" y="164"/>
                    </a:lnTo>
                    <a:lnTo>
                      <a:pt x="1253" y="135"/>
                    </a:lnTo>
                    <a:lnTo>
                      <a:pt x="1272" y="213"/>
                    </a:lnTo>
                    <a:lnTo>
                      <a:pt x="1217" y="126"/>
                    </a:lnTo>
                    <a:lnTo>
                      <a:pt x="1145" y="143"/>
                    </a:lnTo>
                    <a:lnTo>
                      <a:pt x="1112" y="213"/>
                    </a:lnTo>
                    <a:lnTo>
                      <a:pt x="1044" y="173"/>
                    </a:lnTo>
                    <a:lnTo>
                      <a:pt x="1021" y="198"/>
                    </a:lnTo>
                    <a:lnTo>
                      <a:pt x="1008" y="230"/>
                    </a:lnTo>
                    <a:lnTo>
                      <a:pt x="917" y="236"/>
                    </a:lnTo>
                    <a:lnTo>
                      <a:pt x="867" y="274"/>
                    </a:lnTo>
                    <a:lnTo>
                      <a:pt x="837" y="236"/>
                    </a:lnTo>
                    <a:lnTo>
                      <a:pt x="795" y="230"/>
                    </a:lnTo>
                    <a:lnTo>
                      <a:pt x="814" y="293"/>
                    </a:lnTo>
                    <a:lnTo>
                      <a:pt x="765" y="340"/>
                    </a:lnTo>
                    <a:lnTo>
                      <a:pt x="704" y="340"/>
                    </a:lnTo>
                    <a:lnTo>
                      <a:pt x="649" y="274"/>
                    </a:lnTo>
                    <a:lnTo>
                      <a:pt x="704" y="274"/>
                    </a:lnTo>
                    <a:lnTo>
                      <a:pt x="734" y="298"/>
                    </a:lnTo>
                    <a:lnTo>
                      <a:pt x="789" y="283"/>
                    </a:lnTo>
                    <a:lnTo>
                      <a:pt x="740" y="221"/>
                    </a:lnTo>
                    <a:lnTo>
                      <a:pt x="660" y="173"/>
                    </a:lnTo>
                    <a:lnTo>
                      <a:pt x="641" y="188"/>
                    </a:lnTo>
                    <a:lnTo>
                      <a:pt x="597" y="158"/>
                    </a:lnTo>
                    <a:lnTo>
                      <a:pt x="569" y="173"/>
                    </a:lnTo>
                    <a:lnTo>
                      <a:pt x="508" y="158"/>
                    </a:lnTo>
                    <a:lnTo>
                      <a:pt x="470" y="181"/>
                    </a:lnTo>
                    <a:lnTo>
                      <a:pt x="398" y="188"/>
                    </a:lnTo>
                    <a:lnTo>
                      <a:pt x="348" y="236"/>
                    </a:lnTo>
                    <a:lnTo>
                      <a:pt x="384" y="245"/>
                    </a:lnTo>
                    <a:lnTo>
                      <a:pt x="348" y="331"/>
                    </a:lnTo>
                    <a:lnTo>
                      <a:pt x="251" y="393"/>
                    </a:lnTo>
                    <a:lnTo>
                      <a:pt x="238" y="471"/>
                    </a:lnTo>
                    <a:lnTo>
                      <a:pt x="282" y="504"/>
                    </a:lnTo>
                    <a:lnTo>
                      <a:pt x="323" y="494"/>
                    </a:lnTo>
                    <a:lnTo>
                      <a:pt x="348" y="527"/>
                    </a:lnTo>
                    <a:lnTo>
                      <a:pt x="375" y="580"/>
                    </a:lnTo>
                    <a:lnTo>
                      <a:pt x="417" y="566"/>
                    </a:lnTo>
                    <a:lnTo>
                      <a:pt x="441" y="488"/>
                    </a:lnTo>
                    <a:lnTo>
                      <a:pt x="464" y="471"/>
                    </a:lnTo>
                    <a:lnTo>
                      <a:pt x="434" y="393"/>
                    </a:lnTo>
                    <a:lnTo>
                      <a:pt x="491" y="316"/>
                    </a:lnTo>
                    <a:lnTo>
                      <a:pt x="538" y="308"/>
                    </a:lnTo>
                    <a:lnTo>
                      <a:pt x="495" y="369"/>
                    </a:lnTo>
                    <a:lnTo>
                      <a:pt x="495" y="456"/>
                    </a:lnTo>
                    <a:lnTo>
                      <a:pt x="597" y="466"/>
                    </a:lnTo>
                    <a:lnTo>
                      <a:pt x="525" y="488"/>
                    </a:lnTo>
                    <a:lnTo>
                      <a:pt x="538" y="519"/>
                    </a:lnTo>
                    <a:lnTo>
                      <a:pt x="491" y="504"/>
                    </a:lnTo>
                    <a:lnTo>
                      <a:pt x="483" y="557"/>
                    </a:lnTo>
                    <a:lnTo>
                      <a:pt x="417" y="604"/>
                    </a:lnTo>
                    <a:lnTo>
                      <a:pt x="375" y="589"/>
                    </a:lnTo>
                    <a:lnTo>
                      <a:pt x="323" y="589"/>
                    </a:lnTo>
                    <a:lnTo>
                      <a:pt x="323" y="534"/>
                    </a:lnTo>
                    <a:lnTo>
                      <a:pt x="287" y="527"/>
                    </a:lnTo>
                    <a:lnTo>
                      <a:pt x="268" y="557"/>
                    </a:lnTo>
                    <a:lnTo>
                      <a:pt x="287" y="599"/>
                    </a:lnTo>
                    <a:lnTo>
                      <a:pt x="232" y="614"/>
                    </a:lnTo>
                    <a:lnTo>
                      <a:pt x="215" y="667"/>
                    </a:lnTo>
                    <a:lnTo>
                      <a:pt x="147" y="715"/>
                    </a:lnTo>
                    <a:lnTo>
                      <a:pt x="69" y="747"/>
                    </a:lnTo>
                    <a:lnTo>
                      <a:pt x="97" y="777"/>
                    </a:lnTo>
                    <a:lnTo>
                      <a:pt x="128" y="800"/>
                    </a:lnTo>
                    <a:lnTo>
                      <a:pt x="110" y="857"/>
                    </a:lnTo>
                    <a:lnTo>
                      <a:pt x="61" y="840"/>
                    </a:lnTo>
                    <a:lnTo>
                      <a:pt x="0" y="863"/>
                    </a:lnTo>
                    <a:lnTo>
                      <a:pt x="0" y="928"/>
                    </a:lnTo>
                    <a:lnTo>
                      <a:pt x="19" y="988"/>
                    </a:lnTo>
                    <a:lnTo>
                      <a:pt x="61" y="1005"/>
                    </a:lnTo>
                    <a:lnTo>
                      <a:pt x="166" y="973"/>
                    </a:lnTo>
                    <a:lnTo>
                      <a:pt x="150" y="935"/>
                    </a:lnTo>
                    <a:lnTo>
                      <a:pt x="185" y="910"/>
                    </a:lnTo>
                    <a:lnTo>
                      <a:pt x="225" y="895"/>
                    </a:lnTo>
                    <a:lnTo>
                      <a:pt x="225" y="872"/>
                    </a:lnTo>
                    <a:lnTo>
                      <a:pt x="306" y="850"/>
                    </a:lnTo>
                    <a:lnTo>
                      <a:pt x="348" y="888"/>
                    </a:lnTo>
                    <a:lnTo>
                      <a:pt x="392" y="910"/>
                    </a:lnTo>
                    <a:lnTo>
                      <a:pt x="403" y="973"/>
                    </a:lnTo>
                    <a:lnTo>
                      <a:pt x="428" y="966"/>
                    </a:lnTo>
                    <a:lnTo>
                      <a:pt x="428" y="935"/>
                    </a:lnTo>
                    <a:lnTo>
                      <a:pt x="455" y="935"/>
                    </a:lnTo>
                    <a:lnTo>
                      <a:pt x="409" y="903"/>
                    </a:lnTo>
                    <a:lnTo>
                      <a:pt x="361" y="857"/>
                    </a:lnTo>
                    <a:lnTo>
                      <a:pt x="361" y="808"/>
                    </a:lnTo>
                    <a:lnTo>
                      <a:pt x="403" y="872"/>
                    </a:lnTo>
                    <a:lnTo>
                      <a:pt x="441" y="888"/>
                    </a:lnTo>
                    <a:lnTo>
                      <a:pt x="470" y="941"/>
                    </a:lnTo>
                    <a:lnTo>
                      <a:pt x="491" y="966"/>
                    </a:lnTo>
                    <a:lnTo>
                      <a:pt x="491" y="988"/>
                    </a:lnTo>
                    <a:lnTo>
                      <a:pt x="508" y="983"/>
                    </a:lnTo>
                    <a:lnTo>
                      <a:pt x="525" y="1023"/>
                    </a:lnTo>
                    <a:lnTo>
                      <a:pt x="557" y="988"/>
                    </a:lnTo>
                    <a:lnTo>
                      <a:pt x="514" y="935"/>
                    </a:lnTo>
                    <a:lnTo>
                      <a:pt x="574" y="928"/>
                    </a:lnTo>
                    <a:lnTo>
                      <a:pt x="569" y="948"/>
                    </a:lnTo>
                    <a:lnTo>
                      <a:pt x="611" y="1023"/>
                    </a:lnTo>
                    <a:lnTo>
                      <a:pt x="654" y="1036"/>
                    </a:lnTo>
                    <a:lnTo>
                      <a:pt x="690" y="1011"/>
                    </a:lnTo>
                    <a:lnTo>
                      <a:pt x="721" y="1030"/>
                    </a:lnTo>
                    <a:lnTo>
                      <a:pt x="704" y="1083"/>
                    </a:lnTo>
                    <a:lnTo>
                      <a:pt x="715" y="1108"/>
                    </a:lnTo>
                    <a:lnTo>
                      <a:pt x="685" y="1116"/>
                    </a:lnTo>
                    <a:lnTo>
                      <a:pt x="715" y="1241"/>
                    </a:lnTo>
                    <a:lnTo>
                      <a:pt x="757" y="1264"/>
                    </a:lnTo>
                    <a:lnTo>
                      <a:pt x="801" y="1304"/>
                    </a:lnTo>
                    <a:lnTo>
                      <a:pt x="801" y="1359"/>
                    </a:lnTo>
                    <a:lnTo>
                      <a:pt x="863" y="1444"/>
                    </a:lnTo>
                    <a:lnTo>
                      <a:pt x="867" y="1517"/>
                    </a:lnTo>
                    <a:lnTo>
                      <a:pt x="955" y="1524"/>
                    </a:lnTo>
                    <a:lnTo>
                      <a:pt x="1027" y="1477"/>
                    </a:lnTo>
                    <a:lnTo>
                      <a:pt x="1112" y="1452"/>
                    </a:lnTo>
                    <a:lnTo>
                      <a:pt x="1112" y="1391"/>
                    </a:lnTo>
                    <a:lnTo>
                      <a:pt x="1162" y="1351"/>
                    </a:lnTo>
                    <a:lnTo>
                      <a:pt x="1137" y="1304"/>
                    </a:lnTo>
                    <a:lnTo>
                      <a:pt x="1088" y="1271"/>
                    </a:lnTo>
                    <a:lnTo>
                      <a:pt x="1044" y="1281"/>
                    </a:lnTo>
                    <a:lnTo>
                      <a:pt x="1008" y="1281"/>
                    </a:lnTo>
                    <a:lnTo>
                      <a:pt x="970" y="1247"/>
                    </a:lnTo>
                    <a:lnTo>
                      <a:pt x="955" y="1186"/>
                    </a:lnTo>
                    <a:lnTo>
                      <a:pt x="1027" y="1241"/>
                    </a:lnTo>
                    <a:lnTo>
                      <a:pt x="1112" y="1256"/>
                    </a:lnTo>
                    <a:lnTo>
                      <a:pt x="1190" y="1289"/>
                    </a:lnTo>
                    <a:lnTo>
                      <a:pt x="1297" y="1289"/>
                    </a:lnTo>
                    <a:lnTo>
                      <a:pt x="1333" y="1359"/>
                    </a:lnTo>
                    <a:lnTo>
                      <a:pt x="1363" y="1477"/>
                    </a:lnTo>
                    <a:lnTo>
                      <a:pt x="1424" y="1600"/>
                    </a:lnTo>
                    <a:lnTo>
                      <a:pt x="1474" y="1587"/>
                    </a:lnTo>
                    <a:lnTo>
                      <a:pt x="1487" y="1462"/>
                    </a:lnTo>
                    <a:lnTo>
                      <a:pt x="1563" y="1405"/>
                    </a:lnTo>
                    <a:lnTo>
                      <a:pt x="1664" y="1359"/>
                    </a:lnTo>
                    <a:lnTo>
                      <a:pt x="1694" y="1429"/>
                    </a:lnTo>
                    <a:lnTo>
                      <a:pt x="1725" y="1524"/>
                    </a:lnTo>
                    <a:lnTo>
                      <a:pt x="1766" y="1507"/>
                    </a:lnTo>
                    <a:lnTo>
                      <a:pt x="1797" y="1612"/>
                    </a:lnTo>
                    <a:lnTo>
                      <a:pt x="1803" y="1672"/>
                    </a:lnTo>
                    <a:lnTo>
                      <a:pt x="1860" y="1773"/>
                    </a:lnTo>
                    <a:lnTo>
                      <a:pt x="1907" y="1807"/>
                    </a:lnTo>
                    <a:lnTo>
                      <a:pt x="1877" y="1728"/>
                    </a:lnTo>
                    <a:lnTo>
                      <a:pt x="1835" y="1657"/>
                    </a:lnTo>
                    <a:lnTo>
                      <a:pt x="1852" y="1595"/>
                    </a:lnTo>
                    <a:lnTo>
                      <a:pt x="1901" y="1650"/>
                    </a:lnTo>
                    <a:lnTo>
                      <a:pt x="1962" y="1640"/>
                    </a:lnTo>
                    <a:lnTo>
                      <a:pt x="2004" y="1572"/>
                    </a:lnTo>
                    <a:lnTo>
                      <a:pt x="1979" y="1507"/>
                    </a:lnTo>
                    <a:lnTo>
                      <a:pt x="1907" y="1444"/>
                    </a:lnTo>
                    <a:lnTo>
                      <a:pt x="1949" y="1399"/>
                    </a:lnTo>
                    <a:lnTo>
                      <a:pt x="1987" y="1399"/>
                    </a:lnTo>
                    <a:lnTo>
                      <a:pt x="1998" y="1437"/>
                    </a:lnTo>
                    <a:lnTo>
                      <a:pt x="2059" y="1391"/>
                    </a:lnTo>
                    <a:lnTo>
                      <a:pt x="2126" y="1367"/>
                    </a:lnTo>
                    <a:lnTo>
                      <a:pt x="2139" y="1329"/>
                    </a:lnTo>
                    <a:lnTo>
                      <a:pt x="2183" y="1247"/>
                    </a:lnTo>
                    <a:lnTo>
                      <a:pt x="2189" y="1194"/>
                    </a:lnTo>
                    <a:lnTo>
                      <a:pt x="2126" y="1116"/>
                    </a:lnTo>
                    <a:lnTo>
                      <a:pt x="2164" y="1076"/>
                    </a:lnTo>
                    <a:lnTo>
                      <a:pt x="2103" y="1053"/>
                    </a:lnTo>
                    <a:lnTo>
                      <a:pt x="2095" y="1023"/>
                    </a:lnTo>
                    <a:lnTo>
                      <a:pt x="2133" y="988"/>
                    </a:lnTo>
                    <a:lnTo>
                      <a:pt x="2147" y="1030"/>
                    </a:lnTo>
                    <a:lnTo>
                      <a:pt x="2208" y="1023"/>
                    </a:lnTo>
                    <a:lnTo>
                      <a:pt x="2200" y="1061"/>
                    </a:lnTo>
                    <a:lnTo>
                      <a:pt x="2213" y="1131"/>
                    </a:lnTo>
                    <a:lnTo>
                      <a:pt x="2268" y="1131"/>
                    </a:lnTo>
                    <a:lnTo>
                      <a:pt x="2280" y="1076"/>
                    </a:lnTo>
                    <a:lnTo>
                      <a:pt x="2242" y="1030"/>
                    </a:lnTo>
                    <a:lnTo>
                      <a:pt x="2293" y="941"/>
                    </a:lnTo>
                    <a:lnTo>
                      <a:pt x="2285" y="903"/>
                    </a:lnTo>
                    <a:lnTo>
                      <a:pt x="2377" y="857"/>
                    </a:lnTo>
                    <a:lnTo>
                      <a:pt x="2396" y="747"/>
                    </a:lnTo>
                    <a:lnTo>
                      <a:pt x="2373" y="667"/>
                    </a:lnTo>
                    <a:lnTo>
                      <a:pt x="2305" y="652"/>
                    </a:lnTo>
                    <a:lnTo>
                      <a:pt x="2255" y="629"/>
                    </a:lnTo>
                    <a:lnTo>
                      <a:pt x="2293" y="557"/>
                    </a:lnTo>
                    <a:lnTo>
                      <a:pt x="2373" y="519"/>
                    </a:lnTo>
                    <a:lnTo>
                      <a:pt x="2462" y="542"/>
                    </a:lnTo>
                    <a:lnTo>
                      <a:pt x="2531" y="551"/>
                    </a:lnTo>
                    <a:lnTo>
                      <a:pt x="2531" y="504"/>
                    </a:lnTo>
                    <a:lnTo>
                      <a:pt x="2580" y="471"/>
                    </a:lnTo>
                    <a:lnTo>
                      <a:pt x="2652" y="471"/>
                    </a:lnTo>
                    <a:lnTo>
                      <a:pt x="2611" y="534"/>
                    </a:lnTo>
                    <a:lnTo>
                      <a:pt x="2565" y="580"/>
                    </a:lnTo>
                    <a:lnTo>
                      <a:pt x="2593" y="715"/>
                    </a:lnTo>
                    <a:lnTo>
                      <a:pt x="2630" y="753"/>
                    </a:lnTo>
                    <a:lnTo>
                      <a:pt x="2689" y="652"/>
                    </a:lnTo>
                    <a:lnTo>
                      <a:pt x="2696" y="566"/>
                    </a:lnTo>
                    <a:lnTo>
                      <a:pt x="2652" y="557"/>
                    </a:lnTo>
                    <a:lnTo>
                      <a:pt x="2660" y="519"/>
                    </a:lnTo>
                    <a:lnTo>
                      <a:pt x="2719" y="527"/>
                    </a:lnTo>
                    <a:lnTo>
                      <a:pt x="2812" y="479"/>
                    </a:lnTo>
                    <a:lnTo>
                      <a:pt x="2892" y="466"/>
                    </a:lnTo>
                    <a:lnTo>
                      <a:pt x="2892" y="422"/>
                    </a:lnTo>
                    <a:lnTo>
                      <a:pt x="2850" y="384"/>
                    </a:lnTo>
                    <a:lnTo>
                      <a:pt x="2896" y="384"/>
                    </a:lnTo>
                    <a:lnTo>
                      <a:pt x="2959" y="409"/>
                    </a:lnTo>
                    <a:lnTo>
                      <a:pt x="3006" y="409"/>
                    </a:lnTo>
                    <a:lnTo>
                      <a:pt x="2976" y="384"/>
                    </a:lnTo>
                    <a:lnTo>
                      <a:pt x="3014" y="369"/>
                    </a:lnTo>
                    <a:lnTo>
                      <a:pt x="3014" y="346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8" name="Freeform 103"/>
              <p:cNvSpPr>
                <a:spLocks/>
              </p:cNvSpPr>
              <p:nvPr/>
            </p:nvSpPr>
            <p:spPr bwMode="auto">
              <a:xfrm>
                <a:off x="7945332" y="3617014"/>
                <a:ext cx="65559" cy="236405"/>
              </a:xfrm>
              <a:custGeom>
                <a:avLst/>
                <a:gdLst>
                  <a:gd name="T0" fmla="*/ 0 w 95"/>
                  <a:gd name="T1" fmla="*/ 0 h 253"/>
                  <a:gd name="T2" fmla="*/ 0 w 95"/>
                  <a:gd name="T3" fmla="*/ 0 h 253"/>
                  <a:gd name="T4" fmla="*/ 0 w 95"/>
                  <a:gd name="T5" fmla="*/ 0 h 253"/>
                  <a:gd name="T6" fmla="*/ 0 w 95"/>
                  <a:gd name="T7" fmla="*/ 0 h 253"/>
                  <a:gd name="T8" fmla="*/ 0 w 95"/>
                  <a:gd name="T9" fmla="*/ 0 h 253"/>
                  <a:gd name="T10" fmla="*/ 0 w 95"/>
                  <a:gd name="T11" fmla="*/ 0 h 253"/>
                  <a:gd name="T12" fmla="*/ 0 w 95"/>
                  <a:gd name="T13" fmla="*/ 0 h 253"/>
                  <a:gd name="T14" fmla="*/ 0 w 95"/>
                  <a:gd name="T15" fmla="*/ 0 h 253"/>
                  <a:gd name="T16" fmla="*/ 0 w 95"/>
                  <a:gd name="T17" fmla="*/ 0 h 253"/>
                  <a:gd name="T18" fmla="*/ 0 w 95"/>
                  <a:gd name="T19" fmla="*/ 0 h 253"/>
                  <a:gd name="T20" fmla="*/ 0 w 95"/>
                  <a:gd name="T21" fmla="*/ 0 h 253"/>
                  <a:gd name="T22" fmla="*/ 0 w 95"/>
                  <a:gd name="T23" fmla="*/ 0 h 25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5"/>
                  <a:gd name="T37" fmla="*/ 0 h 253"/>
                  <a:gd name="T38" fmla="*/ 95 w 95"/>
                  <a:gd name="T39" fmla="*/ 253 h 25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5" h="253">
                    <a:moveTo>
                      <a:pt x="0" y="0"/>
                    </a:moveTo>
                    <a:lnTo>
                      <a:pt x="16" y="95"/>
                    </a:lnTo>
                    <a:lnTo>
                      <a:pt x="23" y="253"/>
                    </a:lnTo>
                    <a:lnTo>
                      <a:pt x="67" y="213"/>
                    </a:lnTo>
                    <a:lnTo>
                      <a:pt x="36" y="143"/>
                    </a:lnTo>
                    <a:lnTo>
                      <a:pt x="54" y="118"/>
                    </a:lnTo>
                    <a:lnTo>
                      <a:pt x="78" y="152"/>
                    </a:lnTo>
                    <a:lnTo>
                      <a:pt x="95" y="135"/>
                    </a:lnTo>
                    <a:lnTo>
                      <a:pt x="59" y="105"/>
                    </a:lnTo>
                    <a:lnTo>
                      <a:pt x="42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9" name="Freeform 104"/>
              <p:cNvSpPr>
                <a:spLocks/>
              </p:cNvSpPr>
              <p:nvPr/>
            </p:nvSpPr>
            <p:spPr bwMode="auto">
              <a:xfrm>
                <a:off x="7863034" y="3875933"/>
                <a:ext cx="128328" cy="161356"/>
              </a:xfrm>
              <a:custGeom>
                <a:avLst/>
                <a:gdLst>
                  <a:gd name="T0" fmla="*/ 0 w 185"/>
                  <a:gd name="T1" fmla="*/ 0 h 171"/>
                  <a:gd name="T2" fmla="*/ 0 w 185"/>
                  <a:gd name="T3" fmla="*/ 2147483647 h 171"/>
                  <a:gd name="T4" fmla="*/ 0 w 185"/>
                  <a:gd name="T5" fmla="*/ 2147483647 h 171"/>
                  <a:gd name="T6" fmla="*/ 0 w 185"/>
                  <a:gd name="T7" fmla="*/ 2147483647 h 171"/>
                  <a:gd name="T8" fmla="*/ 0 w 185"/>
                  <a:gd name="T9" fmla="*/ 2147483647 h 171"/>
                  <a:gd name="T10" fmla="*/ 0 w 185"/>
                  <a:gd name="T11" fmla="*/ 2147483647 h 171"/>
                  <a:gd name="T12" fmla="*/ 0 w 185"/>
                  <a:gd name="T13" fmla="*/ 2147483647 h 171"/>
                  <a:gd name="T14" fmla="*/ 0 w 185"/>
                  <a:gd name="T15" fmla="*/ 2147483647 h 171"/>
                  <a:gd name="T16" fmla="*/ 0 w 185"/>
                  <a:gd name="T17" fmla="*/ 2147483647 h 171"/>
                  <a:gd name="T18" fmla="*/ 0 w 185"/>
                  <a:gd name="T19" fmla="*/ 0 h 171"/>
                  <a:gd name="T20" fmla="*/ 0 w 185"/>
                  <a:gd name="T21" fmla="*/ 0 h 171"/>
                  <a:gd name="T22" fmla="*/ 0 w 185"/>
                  <a:gd name="T23" fmla="*/ 0 h 1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85"/>
                  <a:gd name="T37" fmla="*/ 0 h 171"/>
                  <a:gd name="T38" fmla="*/ 185 w 185"/>
                  <a:gd name="T39" fmla="*/ 171 h 17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85" h="171">
                    <a:moveTo>
                      <a:pt x="128" y="0"/>
                    </a:moveTo>
                    <a:lnTo>
                      <a:pt x="134" y="63"/>
                    </a:lnTo>
                    <a:lnTo>
                      <a:pt x="92" y="116"/>
                    </a:lnTo>
                    <a:lnTo>
                      <a:pt x="20" y="133"/>
                    </a:lnTo>
                    <a:lnTo>
                      <a:pt x="0" y="156"/>
                    </a:lnTo>
                    <a:lnTo>
                      <a:pt x="92" y="148"/>
                    </a:lnTo>
                    <a:lnTo>
                      <a:pt x="111" y="171"/>
                    </a:lnTo>
                    <a:lnTo>
                      <a:pt x="185" y="108"/>
                    </a:lnTo>
                    <a:lnTo>
                      <a:pt x="172" y="63"/>
                    </a:lnTo>
                    <a:lnTo>
                      <a:pt x="147" y="0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0" name="Freeform 105"/>
              <p:cNvSpPr>
                <a:spLocks/>
              </p:cNvSpPr>
              <p:nvPr/>
            </p:nvSpPr>
            <p:spPr bwMode="auto">
              <a:xfrm>
                <a:off x="7977414" y="3830904"/>
                <a:ext cx="51610" cy="67544"/>
              </a:xfrm>
              <a:custGeom>
                <a:avLst/>
                <a:gdLst>
                  <a:gd name="T0" fmla="*/ 0 w 72"/>
                  <a:gd name="T1" fmla="*/ 0 h 73"/>
                  <a:gd name="T2" fmla="*/ 2147483647 w 72"/>
                  <a:gd name="T3" fmla="*/ 0 h 73"/>
                  <a:gd name="T4" fmla="*/ 2147483647 w 72"/>
                  <a:gd name="T5" fmla="*/ 0 h 73"/>
                  <a:gd name="T6" fmla="*/ 2147483647 w 72"/>
                  <a:gd name="T7" fmla="*/ 0 h 73"/>
                  <a:gd name="T8" fmla="*/ 2147483647 w 72"/>
                  <a:gd name="T9" fmla="*/ 0 h 73"/>
                  <a:gd name="T10" fmla="*/ 0 w 72"/>
                  <a:gd name="T11" fmla="*/ 0 h 73"/>
                  <a:gd name="T12" fmla="*/ 0 w 72"/>
                  <a:gd name="T13" fmla="*/ 0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73"/>
                  <a:gd name="T23" fmla="*/ 72 w 72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73">
                    <a:moveTo>
                      <a:pt x="0" y="18"/>
                    </a:moveTo>
                    <a:lnTo>
                      <a:pt x="55" y="0"/>
                    </a:lnTo>
                    <a:lnTo>
                      <a:pt x="72" y="18"/>
                    </a:lnTo>
                    <a:lnTo>
                      <a:pt x="25" y="73"/>
                    </a:lnTo>
                    <a:lnTo>
                      <a:pt x="6" y="3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1" name="Freeform 106"/>
              <p:cNvSpPr>
                <a:spLocks/>
              </p:cNvSpPr>
              <p:nvPr/>
            </p:nvSpPr>
            <p:spPr bwMode="auto">
              <a:xfrm>
                <a:off x="7777947" y="4193016"/>
                <a:ext cx="34872" cy="75049"/>
              </a:xfrm>
              <a:custGeom>
                <a:avLst/>
                <a:gdLst>
                  <a:gd name="T0" fmla="*/ 2147483647 w 49"/>
                  <a:gd name="T1" fmla="*/ 0 h 80"/>
                  <a:gd name="T2" fmla="*/ 2147483647 w 49"/>
                  <a:gd name="T3" fmla="*/ 0 h 80"/>
                  <a:gd name="T4" fmla="*/ 0 w 49"/>
                  <a:gd name="T5" fmla="*/ 2147483647 h 80"/>
                  <a:gd name="T6" fmla="*/ 2147483647 w 49"/>
                  <a:gd name="T7" fmla="*/ 2147483647 h 80"/>
                  <a:gd name="T8" fmla="*/ 2147483647 w 49"/>
                  <a:gd name="T9" fmla="*/ 2147483647 h 80"/>
                  <a:gd name="T10" fmla="*/ 2147483647 w 49"/>
                  <a:gd name="T11" fmla="*/ 0 h 80"/>
                  <a:gd name="T12" fmla="*/ 2147483647 w 49"/>
                  <a:gd name="T13" fmla="*/ 0 h 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80"/>
                  <a:gd name="T23" fmla="*/ 49 w 49"/>
                  <a:gd name="T24" fmla="*/ 80 h 8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80">
                    <a:moveTo>
                      <a:pt x="49" y="0"/>
                    </a:moveTo>
                    <a:lnTo>
                      <a:pt x="11" y="0"/>
                    </a:lnTo>
                    <a:lnTo>
                      <a:pt x="0" y="55"/>
                    </a:lnTo>
                    <a:lnTo>
                      <a:pt x="6" y="80"/>
                    </a:lnTo>
                    <a:lnTo>
                      <a:pt x="36" y="46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2" name="Freeform 107"/>
              <p:cNvSpPr>
                <a:spLocks/>
              </p:cNvSpPr>
              <p:nvPr/>
            </p:nvSpPr>
            <p:spPr bwMode="auto">
              <a:xfrm>
                <a:off x="7769578" y="4316847"/>
                <a:ext cx="55795" cy="148222"/>
              </a:xfrm>
              <a:custGeom>
                <a:avLst/>
                <a:gdLst>
                  <a:gd name="T0" fmla="*/ 2147483647 w 80"/>
                  <a:gd name="T1" fmla="*/ 0 h 158"/>
                  <a:gd name="T2" fmla="*/ 2147483647 w 80"/>
                  <a:gd name="T3" fmla="*/ 2147483647 h 158"/>
                  <a:gd name="T4" fmla="*/ 2147483647 w 80"/>
                  <a:gd name="T5" fmla="*/ 2147483647 h 158"/>
                  <a:gd name="T6" fmla="*/ 2147483647 w 80"/>
                  <a:gd name="T7" fmla="*/ 2147483647 h 158"/>
                  <a:gd name="T8" fmla="*/ 2147483647 w 80"/>
                  <a:gd name="T9" fmla="*/ 2147483647 h 158"/>
                  <a:gd name="T10" fmla="*/ 2147483647 w 80"/>
                  <a:gd name="T11" fmla="*/ 2147483647 h 158"/>
                  <a:gd name="T12" fmla="*/ 0 w 80"/>
                  <a:gd name="T13" fmla="*/ 2147483647 h 158"/>
                  <a:gd name="T14" fmla="*/ 2147483647 w 80"/>
                  <a:gd name="T15" fmla="*/ 0 h 158"/>
                  <a:gd name="T16" fmla="*/ 2147483647 w 80"/>
                  <a:gd name="T17" fmla="*/ 0 h 1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0"/>
                  <a:gd name="T28" fmla="*/ 0 h 158"/>
                  <a:gd name="T29" fmla="*/ 80 w 80"/>
                  <a:gd name="T30" fmla="*/ 158 h 15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0" h="158">
                    <a:moveTo>
                      <a:pt x="6" y="0"/>
                    </a:moveTo>
                    <a:lnTo>
                      <a:pt x="37" y="15"/>
                    </a:lnTo>
                    <a:lnTo>
                      <a:pt x="37" y="71"/>
                    </a:lnTo>
                    <a:lnTo>
                      <a:pt x="80" y="110"/>
                    </a:lnTo>
                    <a:lnTo>
                      <a:pt x="73" y="158"/>
                    </a:lnTo>
                    <a:lnTo>
                      <a:pt x="48" y="120"/>
                    </a:lnTo>
                    <a:lnTo>
                      <a:pt x="0" y="8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3" name="Freeform 108"/>
              <p:cNvSpPr>
                <a:spLocks/>
              </p:cNvSpPr>
              <p:nvPr/>
            </p:nvSpPr>
            <p:spPr bwMode="auto">
              <a:xfrm>
                <a:off x="7794686" y="4472574"/>
                <a:ext cx="68349" cy="86306"/>
              </a:xfrm>
              <a:custGeom>
                <a:avLst/>
                <a:gdLst>
                  <a:gd name="T0" fmla="*/ 2147483647 w 96"/>
                  <a:gd name="T1" fmla="*/ 0 h 93"/>
                  <a:gd name="T2" fmla="*/ 2147483647 w 96"/>
                  <a:gd name="T3" fmla="*/ 0 h 93"/>
                  <a:gd name="T4" fmla="*/ 2147483647 w 96"/>
                  <a:gd name="T5" fmla="*/ 0 h 93"/>
                  <a:gd name="T6" fmla="*/ 0 w 96"/>
                  <a:gd name="T7" fmla="*/ 0 h 93"/>
                  <a:gd name="T8" fmla="*/ 2147483647 w 96"/>
                  <a:gd name="T9" fmla="*/ 0 h 93"/>
                  <a:gd name="T10" fmla="*/ 2147483647 w 96"/>
                  <a:gd name="T11" fmla="*/ 0 h 93"/>
                  <a:gd name="T12" fmla="*/ 2147483647 w 96"/>
                  <a:gd name="T13" fmla="*/ 0 h 93"/>
                  <a:gd name="T14" fmla="*/ 2147483647 w 96"/>
                  <a:gd name="T15" fmla="*/ 0 h 93"/>
                  <a:gd name="T16" fmla="*/ 2147483647 w 96"/>
                  <a:gd name="T17" fmla="*/ 0 h 93"/>
                  <a:gd name="T18" fmla="*/ 2147483647 w 96"/>
                  <a:gd name="T19" fmla="*/ 0 h 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6"/>
                  <a:gd name="T31" fmla="*/ 0 h 93"/>
                  <a:gd name="T32" fmla="*/ 96 w 96"/>
                  <a:gd name="T33" fmla="*/ 93 h 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6" h="93">
                    <a:moveTo>
                      <a:pt x="66" y="0"/>
                    </a:moveTo>
                    <a:lnTo>
                      <a:pt x="47" y="30"/>
                    </a:lnTo>
                    <a:lnTo>
                      <a:pt x="11" y="38"/>
                    </a:lnTo>
                    <a:lnTo>
                      <a:pt x="0" y="70"/>
                    </a:lnTo>
                    <a:lnTo>
                      <a:pt x="36" y="55"/>
                    </a:lnTo>
                    <a:lnTo>
                      <a:pt x="43" y="93"/>
                    </a:lnTo>
                    <a:lnTo>
                      <a:pt x="96" y="55"/>
                    </a:lnTo>
                    <a:lnTo>
                      <a:pt x="74" y="38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4" name="Freeform 110"/>
              <p:cNvSpPr>
                <a:spLocks/>
              </p:cNvSpPr>
              <p:nvPr/>
            </p:nvSpPr>
            <p:spPr bwMode="auto">
              <a:xfrm>
                <a:off x="7627301" y="4767141"/>
                <a:ext cx="223180" cy="73173"/>
              </a:xfrm>
              <a:custGeom>
                <a:avLst/>
                <a:gdLst>
                  <a:gd name="T0" fmla="*/ 0 w 319"/>
                  <a:gd name="T1" fmla="*/ 0 h 78"/>
                  <a:gd name="T2" fmla="*/ 2147483647 w 319"/>
                  <a:gd name="T3" fmla="*/ 2147483647 h 78"/>
                  <a:gd name="T4" fmla="*/ 2147483647 w 319"/>
                  <a:gd name="T5" fmla="*/ 2147483647 h 78"/>
                  <a:gd name="T6" fmla="*/ 2147483647 w 319"/>
                  <a:gd name="T7" fmla="*/ 2147483647 h 78"/>
                  <a:gd name="T8" fmla="*/ 2147483647 w 319"/>
                  <a:gd name="T9" fmla="*/ 2147483647 h 78"/>
                  <a:gd name="T10" fmla="*/ 2147483647 w 319"/>
                  <a:gd name="T11" fmla="*/ 2147483647 h 78"/>
                  <a:gd name="T12" fmla="*/ 2147483647 w 319"/>
                  <a:gd name="T13" fmla="*/ 2147483647 h 78"/>
                  <a:gd name="T14" fmla="*/ 0 w 319"/>
                  <a:gd name="T15" fmla="*/ 0 h 78"/>
                  <a:gd name="T16" fmla="*/ 0 w 319"/>
                  <a:gd name="T17" fmla="*/ 0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9"/>
                  <a:gd name="T28" fmla="*/ 0 h 78"/>
                  <a:gd name="T29" fmla="*/ 319 w 319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9" h="78">
                    <a:moveTo>
                      <a:pt x="0" y="0"/>
                    </a:moveTo>
                    <a:lnTo>
                      <a:pt x="82" y="32"/>
                    </a:lnTo>
                    <a:lnTo>
                      <a:pt x="215" y="63"/>
                    </a:lnTo>
                    <a:lnTo>
                      <a:pt x="319" y="40"/>
                    </a:lnTo>
                    <a:lnTo>
                      <a:pt x="293" y="72"/>
                    </a:lnTo>
                    <a:lnTo>
                      <a:pt x="135" y="78"/>
                    </a:lnTo>
                    <a:lnTo>
                      <a:pt x="21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5" name="Freeform 111"/>
              <p:cNvSpPr>
                <a:spLocks/>
              </p:cNvSpPr>
              <p:nvPr/>
            </p:nvSpPr>
            <p:spPr bwMode="auto">
              <a:xfrm>
                <a:off x="8208963" y="3146081"/>
                <a:ext cx="58585" cy="37525"/>
              </a:xfrm>
              <a:custGeom>
                <a:avLst/>
                <a:gdLst>
                  <a:gd name="T0" fmla="*/ 2147483647 w 83"/>
                  <a:gd name="T1" fmla="*/ 0 h 40"/>
                  <a:gd name="T2" fmla="*/ 0 w 83"/>
                  <a:gd name="T3" fmla="*/ 2147483647 h 40"/>
                  <a:gd name="T4" fmla="*/ 2147483647 w 83"/>
                  <a:gd name="T5" fmla="*/ 2147483647 h 40"/>
                  <a:gd name="T6" fmla="*/ 2147483647 w 83"/>
                  <a:gd name="T7" fmla="*/ 2147483647 h 40"/>
                  <a:gd name="T8" fmla="*/ 2147483647 w 83"/>
                  <a:gd name="T9" fmla="*/ 0 h 40"/>
                  <a:gd name="T10" fmla="*/ 2147483647 w 83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40"/>
                  <a:gd name="T20" fmla="*/ 83 w 83"/>
                  <a:gd name="T21" fmla="*/ 40 h 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40">
                    <a:moveTo>
                      <a:pt x="17" y="0"/>
                    </a:moveTo>
                    <a:lnTo>
                      <a:pt x="0" y="17"/>
                    </a:lnTo>
                    <a:lnTo>
                      <a:pt x="17" y="40"/>
                    </a:lnTo>
                    <a:lnTo>
                      <a:pt x="83" y="1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6" name="Freeform 112"/>
              <p:cNvSpPr>
                <a:spLocks/>
              </p:cNvSpPr>
              <p:nvPr/>
            </p:nvSpPr>
            <p:spPr bwMode="auto">
              <a:xfrm>
                <a:off x="7761209" y="2999735"/>
                <a:ext cx="157621" cy="50658"/>
              </a:xfrm>
              <a:custGeom>
                <a:avLst/>
                <a:gdLst>
                  <a:gd name="T0" fmla="*/ 2147483647 w 226"/>
                  <a:gd name="T1" fmla="*/ 0 h 55"/>
                  <a:gd name="T2" fmla="*/ 2147483647 w 226"/>
                  <a:gd name="T3" fmla="*/ 0 h 55"/>
                  <a:gd name="T4" fmla="*/ 2147483647 w 226"/>
                  <a:gd name="T5" fmla="*/ 0 h 55"/>
                  <a:gd name="T6" fmla="*/ 2147483647 w 226"/>
                  <a:gd name="T7" fmla="*/ 0 h 55"/>
                  <a:gd name="T8" fmla="*/ 2147483647 w 226"/>
                  <a:gd name="T9" fmla="*/ 0 h 55"/>
                  <a:gd name="T10" fmla="*/ 0 w 226"/>
                  <a:gd name="T11" fmla="*/ 0 h 55"/>
                  <a:gd name="T12" fmla="*/ 2147483647 w 226"/>
                  <a:gd name="T13" fmla="*/ 0 h 55"/>
                  <a:gd name="T14" fmla="*/ 2147483647 w 226"/>
                  <a:gd name="T15" fmla="*/ 0 h 55"/>
                  <a:gd name="T16" fmla="*/ 2147483647 w 226"/>
                  <a:gd name="T17" fmla="*/ 0 h 55"/>
                  <a:gd name="T18" fmla="*/ 2147483647 w 226"/>
                  <a:gd name="T19" fmla="*/ 0 h 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6"/>
                  <a:gd name="T31" fmla="*/ 0 h 55"/>
                  <a:gd name="T32" fmla="*/ 226 w 226"/>
                  <a:gd name="T33" fmla="*/ 55 h 5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6" h="55">
                    <a:moveTo>
                      <a:pt x="226" y="55"/>
                    </a:moveTo>
                    <a:lnTo>
                      <a:pt x="215" y="32"/>
                    </a:lnTo>
                    <a:lnTo>
                      <a:pt x="80" y="7"/>
                    </a:lnTo>
                    <a:lnTo>
                      <a:pt x="57" y="23"/>
                    </a:lnTo>
                    <a:lnTo>
                      <a:pt x="8" y="0"/>
                    </a:lnTo>
                    <a:lnTo>
                      <a:pt x="0" y="38"/>
                    </a:lnTo>
                    <a:lnTo>
                      <a:pt x="86" y="55"/>
                    </a:lnTo>
                    <a:lnTo>
                      <a:pt x="124" y="38"/>
                    </a:lnTo>
                    <a:lnTo>
                      <a:pt x="226" y="55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7" name="Freeform 113"/>
              <p:cNvSpPr>
                <a:spLocks/>
              </p:cNvSpPr>
              <p:nvPr/>
            </p:nvSpPr>
            <p:spPr bwMode="auto">
              <a:xfrm>
                <a:off x="7743075" y="4420039"/>
                <a:ext cx="26503" cy="80678"/>
              </a:xfrm>
              <a:custGeom>
                <a:avLst/>
                <a:gdLst>
                  <a:gd name="T0" fmla="*/ 2147483647 w 38"/>
                  <a:gd name="T1" fmla="*/ 0 h 86"/>
                  <a:gd name="T2" fmla="*/ 0 w 38"/>
                  <a:gd name="T3" fmla="*/ 2147483647 h 86"/>
                  <a:gd name="T4" fmla="*/ 2147483647 w 38"/>
                  <a:gd name="T5" fmla="*/ 2147483647 h 86"/>
                  <a:gd name="T6" fmla="*/ 2147483647 w 38"/>
                  <a:gd name="T7" fmla="*/ 0 h 86"/>
                  <a:gd name="T8" fmla="*/ 2147483647 w 38"/>
                  <a:gd name="T9" fmla="*/ 0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86"/>
                  <a:gd name="T17" fmla="*/ 38 w 38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86">
                    <a:moveTo>
                      <a:pt x="25" y="0"/>
                    </a:moveTo>
                    <a:lnTo>
                      <a:pt x="0" y="86"/>
                    </a:lnTo>
                    <a:lnTo>
                      <a:pt x="38" y="2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8" name="Freeform 115"/>
              <p:cNvSpPr>
                <a:spLocks/>
              </p:cNvSpPr>
              <p:nvPr/>
            </p:nvSpPr>
            <p:spPr bwMode="auto">
              <a:xfrm>
                <a:off x="8033209" y="3705197"/>
                <a:ext cx="64164" cy="103192"/>
              </a:xfrm>
              <a:custGeom>
                <a:avLst/>
                <a:gdLst>
                  <a:gd name="T0" fmla="*/ 2147483647 w 91"/>
                  <a:gd name="T1" fmla="*/ 0 h 111"/>
                  <a:gd name="T2" fmla="*/ 2147483647 w 91"/>
                  <a:gd name="T3" fmla="*/ 0 h 111"/>
                  <a:gd name="T4" fmla="*/ 0 w 91"/>
                  <a:gd name="T5" fmla="*/ 0 h 111"/>
                  <a:gd name="T6" fmla="*/ 2147483647 w 91"/>
                  <a:gd name="T7" fmla="*/ 0 h 111"/>
                  <a:gd name="T8" fmla="*/ 2147483647 w 91"/>
                  <a:gd name="T9" fmla="*/ 0 h 111"/>
                  <a:gd name="T10" fmla="*/ 2147483647 w 91"/>
                  <a:gd name="T11" fmla="*/ 0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1"/>
                  <a:gd name="T19" fmla="*/ 0 h 111"/>
                  <a:gd name="T20" fmla="*/ 91 w 91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1" h="111">
                    <a:moveTo>
                      <a:pt x="91" y="0"/>
                    </a:moveTo>
                    <a:lnTo>
                      <a:pt x="74" y="48"/>
                    </a:lnTo>
                    <a:lnTo>
                      <a:pt x="0" y="111"/>
                    </a:lnTo>
                    <a:lnTo>
                      <a:pt x="85" y="48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9" name="Freeform 116"/>
              <p:cNvSpPr>
                <a:spLocks/>
              </p:cNvSpPr>
              <p:nvPr/>
            </p:nvSpPr>
            <p:spPr bwMode="auto">
              <a:xfrm>
                <a:off x="7868614" y="4037289"/>
                <a:ext cx="36267" cy="65668"/>
              </a:xfrm>
              <a:custGeom>
                <a:avLst/>
                <a:gdLst>
                  <a:gd name="T0" fmla="*/ 0 w 53"/>
                  <a:gd name="T1" fmla="*/ 2147483647 h 70"/>
                  <a:gd name="T2" fmla="*/ 0 w 53"/>
                  <a:gd name="T3" fmla="*/ 0 h 70"/>
                  <a:gd name="T4" fmla="*/ 0 w 53"/>
                  <a:gd name="T5" fmla="*/ 2147483647 h 70"/>
                  <a:gd name="T6" fmla="*/ 0 w 53"/>
                  <a:gd name="T7" fmla="*/ 2147483647 h 70"/>
                  <a:gd name="T8" fmla="*/ 0 w 53"/>
                  <a:gd name="T9" fmla="*/ 2147483647 h 70"/>
                  <a:gd name="T10" fmla="*/ 0 w 53"/>
                  <a:gd name="T11" fmla="*/ 2147483647 h 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70"/>
                  <a:gd name="T20" fmla="*/ 53 w 53"/>
                  <a:gd name="T21" fmla="*/ 70 h 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70">
                    <a:moveTo>
                      <a:pt x="0" y="9"/>
                    </a:moveTo>
                    <a:lnTo>
                      <a:pt x="53" y="0"/>
                    </a:lnTo>
                    <a:lnTo>
                      <a:pt x="53" y="70"/>
                    </a:lnTo>
                    <a:lnTo>
                      <a:pt x="17" y="6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0" name="Freeform 117"/>
              <p:cNvSpPr>
                <a:spLocks/>
              </p:cNvSpPr>
              <p:nvPr/>
            </p:nvSpPr>
            <p:spPr bwMode="auto">
              <a:xfrm>
                <a:off x="7828163" y="4140481"/>
                <a:ext cx="69744" cy="58163"/>
              </a:xfrm>
              <a:custGeom>
                <a:avLst/>
                <a:gdLst>
                  <a:gd name="T0" fmla="*/ 0 w 101"/>
                  <a:gd name="T1" fmla="*/ 0 h 63"/>
                  <a:gd name="T2" fmla="*/ 0 w 101"/>
                  <a:gd name="T3" fmla="*/ 0 h 63"/>
                  <a:gd name="T4" fmla="*/ 0 w 101"/>
                  <a:gd name="T5" fmla="*/ 0 h 63"/>
                  <a:gd name="T6" fmla="*/ 0 w 101"/>
                  <a:gd name="T7" fmla="*/ 0 h 63"/>
                  <a:gd name="T8" fmla="*/ 0 w 101"/>
                  <a:gd name="T9" fmla="*/ 0 h 63"/>
                  <a:gd name="T10" fmla="*/ 0 w 101"/>
                  <a:gd name="T11" fmla="*/ 0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"/>
                  <a:gd name="T19" fmla="*/ 0 h 63"/>
                  <a:gd name="T20" fmla="*/ 101 w 101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" h="63">
                    <a:moveTo>
                      <a:pt x="101" y="0"/>
                    </a:moveTo>
                    <a:lnTo>
                      <a:pt x="69" y="40"/>
                    </a:lnTo>
                    <a:lnTo>
                      <a:pt x="0" y="63"/>
                    </a:lnTo>
                    <a:lnTo>
                      <a:pt x="63" y="3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1" name="Freeform 118"/>
              <p:cNvSpPr>
                <a:spLocks/>
              </p:cNvSpPr>
              <p:nvPr/>
            </p:nvSpPr>
            <p:spPr bwMode="auto">
              <a:xfrm>
                <a:off x="8174091" y="4697721"/>
                <a:ext cx="46031" cy="46906"/>
              </a:xfrm>
              <a:custGeom>
                <a:avLst/>
                <a:gdLst>
                  <a:gd name="T0" fmla="*/ 0 w 67"/>
                  <a:gd name="T1" fmla="*/ 2147483647 h 49"/>
                  <a:gd name="T2" fmla="*/ 0 w 67"/>
                  <a:gd name="T3" fmla="*/ 2147483647 h 49"/>
                  <a:gd name="T4" fmla="*/ 0 w 67"/>
                  <a:gd name="T5" fmla="*/ 0 h 49"/>
                  <a:gd name="T6" fmla="*/ 0 w 67"/>
                  <a:gd name="T7" fmla="*/ 2147483647 h 49"/>
                  <a:gd name="T8" fmla="*/ 0 w 67"/>
                  <a:gd name="T9" fmla="*/ 2147483647 h 49"/>
                  <a:gd name="T10" fmla="*/ 0 w 67"/>
                  <a:gd name="T11" fmla="*/ 2147483647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49"/>
                  <a:gd name="T20" fmla="*/ 67 w 67"/>
                  <a:gd name="T21" fmla="*/ 49 h 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49">
                    <a:moveTo>
                      <a:pt x="0" y="49"/>
                    </a:moveTo>
                    <a:lnTo>
                      <a:pt x="44" y="42"/>
                    </a:lnTo>
                    <a:lnTo>
                      <a:pt x="67" y="0"/>
                    </a:lnTo>
                    <a:lnTo>
                      <a:pt x="55" y="49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2" name="Freeform 119"/>
              <p:cNvSpPr>
                <a:spLocks/>
              </p:cNvSpPr>
              <p:nvPr/>
            </p:nvSpPr>
            <p:spPr bwMode="auto">
              <a:xfrm>
                <a:off x="8238256" y="4714607"/>
                <a:ext cx="119959" cy="82554"/>
              </a:xfrm>
              <a:custGeom>
                <a:avLst/>
                <a:gdLst>
                  <a:gd name="T0" fmla="*/ 0 w 173"/>
                  <a:gd name="T1" fmla="*/ 0 h 87"/>
                  <a:gd name="T2" fmla="*/ 0 w 173"/>
                  <a:gd name="T3" fmla="*/ 2147483647 h 87"/>
                  <a:gd name="T4" fmla="*/ 0 w 173"/>
                  <a:gd name="T5" fmla="*/ 2147483647 h 87"/>
                  <a:gd name="T6" fmla="*/ 0 w 173"/>
                  <a:gd name="T7" fmla="*/ 2147483647 h 87"/>
                  <a:gd name="T8" fmla="*/ 0 w 173"/>
                  <a:gd name="T9" fmla="*/ 0 h 87"/>
                  <a:gd name="T10" fmla="*/ 0 w 173"/>
                  <a:gd name="T11" fmla="*/ 0 h 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3"/>
                  <a:gd name="T19" fmla="*/ 0 h 87"/>
                  <a:gd name="T20" fmla="*/ 173 w 173"/>
                  <a:gd name="T21" fmla="*/ 87 h 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3" h="87">
                    <a:moveTo>
                      <a:pt x="0" y="0"/>
                    </a:moveTo>
                    <a:lnTo>
                      <a:pt x="116" y="17"/>
                    </a:lnTo>
                    <a:lnTo>
                      <a:pt x="173" y="87"/>
                    </a:lnTo>
                    <a:lnTo>
                      <a:pt x="108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3" name="Freeform 120"/>
              <p:cNvSpPr>
                <a:spLocks/>
              </p:cNvSpPr>
              <p:nvPr/>
            </p:nvSpPr>
            <p:spPr bwMode="auto">
              <a:xfrm>
                <a:off x="7657988" y="4859076"/>
                <a:ext cx="490996" cy="557239"/>
              </a:xfrm>
              <a:custGeom>
                <a:avLst/>
                <a:gdLst>
                  <a:gd name="T0" fmla="*/ 2147483647 w 703"/>
                  <a:gd name="T1" fmla="*/ 0 h 595"/>
                  <a:gd name="T2" fmla="*/ 2147483647 w 703"/>
                  <a:gd name="T3" fmla="*/ 0 h 595"/>
                  <a:gd name="T4" fmla="*/ 2147483647 w 703"/>
                  <a:gd name="T5" fmla="*/ 0 h 595"/>
                  <a:gd name="T6" fmla="*/ 2147483647 w 703"/>
                  <a:gd name="T7" fmla="*/ 0 h 595"/>
                  <a:gd name="T8" fmla="*/ 2147483647 w 703"/>
                  <a:gd name="T9" fmla="*/ 0 h 595"/>
                  <a:gd name="T10" fmla="*/ 2147483647 w 703"/>
                  <a:gd name="T11" fmla="*/ 0 h 595"/>
                  <a:gd name="T12" fmla="*/ 2147483647 w 703"/>
                  <a:gd name="T13" fmla="*/ 0 h 595"/>
                  <a:gd name="T14" fmla="*/ 2147483647 w 703"/>
                  <a:gd name="T15" fmla="*/ 0 h 595"/>
                  <a:gd name="T16" fmla="*/ 2147483647 w 703"/>
                  <a:gd name="T17" fmla="*/ 0 h 595"/>
                  <a:gd name="T18" fmla="*/ 2147483647 w 703"/>
                  <a:gd name="T19" fmla="*/ 0 h 595"/>
                  <a:gd name="T20" fmla="*/ 2147483647 w 703"/>
                  <a:gd name="T21" fmla="*/ 0 h 595"/>
                  <a:gd name="T22" fmla="*/ 2147483647 w 703"/>
                  <a:gd name="T23" fmla="*/ 0 h 595"/>
                  <a:gd name="T24" fmla="*/ 2147483647 w 703"/>
                  <a:gd name="T25" fmla="*/ 0 h 595"/>
                  <a:gd name="T26" fmla="*/ 0 w 703"/>
                  <a:gd name="T27" fmla="*/ 0 h 595"/>
                  <a:gd name="T28" fmla="*/ 2147483647 w 703"/>
                  <a:gd name="T29" fmla="*/ 0 h 595"/>
                  <a:gd name="T30" fmla="*/ 0 w 703"/>
                  <a:gd name="T31" fmla="*/ 0 h 595"/>
                  <a:gd name="T32" fmla="*/ 2147483647 w 703"/>
                  <a:gd name="T33" fmla="*/ 0 h 595"/>
                  <a:gd name="T34" fmla="*/ 2147483647 w 703"/>
                  <a:gd name="T35" fmla="*/ 0 h 595"/>
                  <a:gd name="T36" fmla="*/ 2147483647 w 703"/>
                  <a:gd name="T37" fmla="*/ 0 h 595"/>
                  <a:gd name="T38" fmla="*/ 2147483647 w 703"/>
                  <a:gd name="T39" fmla="*/ 0 h 595"/>
                  <a:gd name="T40" fmla="*/ 2147483647 w 703"/>
                  <a:gd name="T41" fmla="*/ 0 h 595"/>
                  <a:gd name="T42" fmla="*/ 2147483647 w 703"/>
                  <a:gd name="T43" fmla="*/ 0 h 595"/>
                  <a:gd name="T44" fmla="*/ 2147483647 w 703"/>
                  <a:gd name="T45" fmla="*/ 0 h 595"/>
                  <a:gd name="T46" fmla="*/ 2147483647 w 703"/>
                  <a:gd name="T47" fmla="*/ 0 h 595"/>
                  <a:gd name="T48" fmla="*/ 2147483647 w 703"/>
                  <a:gd name="T49" fmla="*/ 0 h 595"/>
                  <a:gd name="T50" fmla="*/ 2147483647 w 703"/>
                  <a:gd name="T51" fmla="*/ 0 h 595"/>
                  <a:gd name="T52" fmla="*/ 2147483647 w 703"/>
                  <a:gd name="T53" fmla="*/ 0 h 595"/>
                  <a:gd name="T54" fmla="*/ 2147483647 w 703"/>
                  <a:gd name="T55" fmla="*/ 0 h 595"/>
                  <a:gd name="T56" fmla="*/ 2147483647 w 703"/>
                  <a:gd name="T57" fmla="*/ 0 h 595"/>
                  <a:gd name="T58" fmla="*/ 2147483647 w 703"/>
                  <a:gd name="T59" fmla="*/ 0 h 595"/>
                  <a:gd name="T60" fmla="*/ 2147483647 w 703"/>
                  <a:gd name="T61" fmla="*/ 0 h 595"/>
                  <a:gd name="T62" fmla="*/ 2147483647 w 703"/>
                  <a:gd name="T63" fmla="*/ 0 h 595"/>
                  <a:gd name="T64" fmla="*/ 2147483647 w 703"/>
                  <a:gd name="T65" fmla="*/ 0 h 595"/>
                  <a:gd name="T66" fmla="*/ 2147483647 w 703"/>
                  <a:gd name="T67" fmla="*/ 0 h 595"/>
                  <a:gd name="T68" fmla="*/ 2147483647 w 703"/>
                  <a:gd name="T69" fmla="*/ 0 h 595"/>
                  <a:gd name="T70" fmla="*/ 2147483647 w 703"/>
                  <a:gd name="T71" fmla="*/ 0 h 59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03"/>
                  <a:gd name="T109" fmla="*/ 0 h 595"/>
                  <a:gd name="T110" fmla="*/ 703 w 703"/>
                  <a:gd name="T111" fmla="*/ 595 h 59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03" h="595">
                    <a:moveTo>
                      <a:pt x="526" y="0"/>
                    </a:moveTo>
                    <a:lnTo>
                      <a:pt x="500" y="63"/>
                    </a:lnTo>
                    <a:lnTo>
                      <a:pt x="500" y="125"/>
                    </a:lnTo>
                    <a:lnTo>
                      <a:pt x="439" y="108"/>
                    </a:lnTo>
                    <a:lnTo>
                      <a:pt x="420" y="25"/>
                    </a:lnTo>
                    <a:lnTo>
                      <a:pt x="344" y="0"/>
                    </a:lnTo>
                    <a:lnTo>
                      <a:pt x="300" y="25"/>
                    </a:lnTo>
                    <a:lnTo>
                      <a:pt x="281" y="70"/>
                    </a:lnTo>
                    <a:lnTo>
                      <a:pt x="243" y="46"/>
                    </a:lnTo>
                    <a:lnTo>
                      <a:pt x="203" y="103"/>
                    </a:lnTo>
                    <a:lnTo>
                      <a:pt x="154" y="116"/>
                    </a:lnTo>
                    <a:lnTo>
                      <a:pt x="146" y="165"/>
                    </a:lnTo>
                    <a:lnTo>
                      <a:pt x="17" y="211"/>
                    </a:lnTo>
                    <a:lnTo>
                      <a:pt x="0" y="321"/>
                    </a:lnTo>
                    <a:lnTo>
                      <a:pt x="38" y="424"/>
                    </a:lnTo>
                    <a:lnTo>
                      <a:pt x="0" y="454"/>
                    </a:lnTo>
                    <a:lnTo>
                      <a:pt x="30" y="486"/>
                    </a:lnTo>
                    <a:lnTo>
                      <a:pt x="129" y="496"/>
                    </a:lnTo>
                    <a:lnTo>
                      <a:pt x="220" y="439"/>
                    </a:lnTo>
                    <a:lnTo>
                      <a:pt x="292" y="424"/>
                    </a:lnTo>
                    <a:lnTo>
                      <a:pt x="361" y="502"/>
                    </a:lnTo>
                    <a:lnTo>
                      <a:pt x="389" y="462"/>
                    </a:lnTo>
                    <a:lnTo>
                      <a:pt x="410" y="549"/>
                    </a:lnTo>
                    <a:lnTo>
                      <a:pt x="452" y="572"/>
                    </a:lnTo>
                    <a:lnTo>
                      <a:pt x="505" y="557"/>
                    </a:lnTo>
                    <a:lnTo>
                      <a:pt x="551" y="595"/>
                    </a:lnTo>
                    <a:lnTo>
                      <a:pt x="629" y="509"/>
                    </a:lnTo>
                    <a:lnTo>
                      <a:pt x="667" y="401"/>
                    </a:lnTo>
                    <a:lnTo>
                      <a:pt x="703" y="384"/>
                    </a:lnTo>
                    <a:lnTo>
                      <a:pt x="686" y="306"/>
                    </a:lnTo>
                    <a:lnTo>
                      <a:pt x="642" y="243"/>
                    </a:lnTo>
                    <a:lnTo>
                      <a:pt x="612" y="171"/>
                    </a:lnTo>
                    <a:lnTo>
                      <a:pt x="566" y="156"/>
                    </a:lnTo>
                    <a:lnTo>
                      <a:pt x="543" y="46"/>
                    </a:lnTo>
                    <a:lnTo>
                      <a:pt x="52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4" name="Freeform 121"/>
              <p:cNvSpPr>
                <a:spLocks/>
              </p:cNvSpPr>
              <p:nvPr/>
            </p:nvSpPr>
            <p:spPr bwMode="auto">
              <a:xfrm>
                <a:off x="7974624" y="5433202"/>
                <a:ext cx="62769" cy="80678"/>
              </a:xfrm>
              <a:custGeom>
                <a:avLst/>
                <a:gdLst>
                  <a:gd name="T0" fmla="*/ 0 w 91"/>
                  <a:gd name="T1" fmla="*/ 0 h 85"/>
                  <a:gd name="T2" fmla="*/ 0 w 91"/>
                  <a:gd name="T3" fmla="*/ 2147483647 h 85"/>
                  <a:gd name="T4" fmla="*/ 0 w 91"/>
                  <a:gd name="T5" fmla="*/ 2147483647 h 85"/>
                  <a:gd name="T6" fmla="*/ 0 w 91"/>
                  <a:gd name="T7" fmla="*/ 2147483647 h 85"/>
                  <a:gd name="T8" fmla="*/ 0 w 91"/>
                  <a:gd name="T9" fmla="*/ 2147483647 h 85"/>
                  <a:gd name="T10" fmla="*/ 0 w 91"/>
                  <a:gd name="T11" fmla="*/ 2147483647 h 85"/>
                  <a:gd name="T12" fmla="*/ 0 w 91"/>
                  <a:gd name="T13" fmla="*/ 0 h 85"/>
                  <a:gd name="T14" fmla="*/ 0 w 91"/>
                  <a:gd name="T15" fmla="*/ 0 h 8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1"/>
                  <a:gd name="T25" fmla="*/ 0 h 85"/>
                  <a:gd name="T26" fmla="*/ 91 w 91"/>
                  <a:gd name="T27" fmla="*/ 85 h 8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1" h="85">
                    <a:moveTo>
                      <a:pt x="12" y="0"/>
                    </a:moveTo>
                    <a:lnTo>
                      <a:pt x="48" y="13"/>
                    </a:lnTo>
                    <a:lnTo>
                      <a:pt x="91" y="8"/>
                    </a:lnTo>
                    <a:lnTo>
                      <a:pt x="86" y="55"/>
                    </a:lnTo>
                    <a:lnTo>
                      <a:pt x="17" y="85"/>
                    </a:lnTo>
                    <a:lnTo>
                      <a:pt x="0" y="3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5" name="Freeform 122"/>
              <p:cNvSpPr>
                <a:spLocks/>
              </p:cNvSpPr>
              <p:nvPr/>
            </p:nvSpPr>
            <p:spPr bwMode="auto">
              <a:xfrm>
                <a:off x="8323343" y="5337514"/>
                <a:ext cx="73928" cy="125707"/>
              </a:xfrm>
              <a:custGeom>
                <a:avLst/>
                <a:gdLst>
                  <a:gd name="T0" fmla="*/ 0 w 107"/>
                  <a:gd name="T1" fmla="*/ 0 h 135"/>
                  <a:gd name="T2" fmla="*/ 0 w 107"/>
                  <a:gd name="T3" fmla="*/ 0 h 135"/>
                  <a:gd name="T4" fmla="*/ 0 w 107"/>
                  <a:gd name="T5" fmla="*/ 0 h 135"/>
                  <a:gd name="T6" fmla="*/ 0 w 107"/>
                  <a:gd name="T7" fmla="*/ 0 h 135"/>
                  <a:gd name="T8" fmla="*/ 0 w 107"/>
                  <a:gd name="T9" fmla="*/ 0 h 135"/>
                  <a:gd name="T10" fmla="*/ 0 w 107"/>
                  <a:gd name="T11" fmla="*/ 0 h 135"/>
                  <a:gd name="T12" fmla="*/ 0 w 107"/>
                  <a:gd name="T13" fmla="*/ 0 h 135"/>
                  <a:gd name="T14" fmla="*/ 0 w 107"/>
                  <a:gd name="T15" fmla="*/ 0 h 135"/>
                  <a:gd name="T16" fmla="*/ 0 w 107"/>
                  <a:gd name="T17" fmla="*/ 0 h 135"/>
                  <a:gd name="T18" fmla="*/ 0 w 107"/>
                  <a:gd name="T19" fmla="*/ 0 h 135"/>
                  <a:gd name="T20" fmla="*/ 0 w 107"/>
                  <a:gd name="T21" fmla="*/ 0 h 1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7"/>
                  <a:gd name="T34" fmla="*/ 0 h 135"/>
                  <a:gd name="T35" fmla="*/ 107 w 107"/>
                  <a:gd name="T36" fmla="*/ 135 h 13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7" h="135">
                    <a:moveTo>
                      <a:pt x="8" y="0"/>
                    </a:moveTo>
                    <a:lnTo>
                      <a:pt x="8" y="33"/>
                    </a:lnTo>
                    <a:lnTo>
                      <a:pt x="25" y="71"/>
                    </a:lnTo>
                    <a:lnTo>
                      <a:pt x="0" y="86"/>
                    </a:lnTo>
                    <a:lnTo>
                      <a:pt x="21" y="135"/>
                    </a:lnTo>
                    <a:lnTo>
                      <a:pt x="69" y="111"/>
                    </a:lnTo>
                    <a:lnTo>
                      <a:pt x="107" y="40"/>
                    </a:lnTo>
                    <a:lnTo>
                      <a:pt x="69" y="48"/>
                    </a:lnTo>
                    <a:lnTo>
                      <a:pt x="38" y="1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6" name="Freeform 123"/>
              <p:cNvSpPr>
                <a:spLocks/>
              </p:cNvSpPr>
              <p:nvPr/>
            </p:nvSpPr>
            <p:spPr bwMode="auto">
              <a:xfrm>
                <a:off x="8215938" y="5453840"/>
                <a:ext cx="107405" cy="148222"/>
              </a:xfrm>
              <a:custGeom>
                <a:avLst/>
                <a:gdLst>
                  <a:gd name="T0" fmla="*/ 2147483647 w 154"/>
                  <a:gd name="T1" fmla="*/ 0 h 157"/>
                  <a:gd name="T2" fmla="*/ 2147483647 w 154"/>
                  <a:gd name="T3" fmla="*/ 2147483647 h 157"/>
                  <a:gd name="T4" fmla="*/ 2147483647 w 154"/>
                  <a:gd name="T5" fmla="*/ 2147483647 h 157"/>
                  <a:gd name="T6" fmla="*/ 2147483647 w 154"/>
                  <a:gd name="T7" fmla="*/ 2147483647 h 157"/>
                  <a:gd name="T8" fmla="*/ 2147483647 w 154"/>
                  <a:gd name="T9" fmla="*/ 2147483647 h 157"/>
                  <a:gd name="T10" fmla="*/ 0 w 154"/>
                  <a:gd name="T11" fmla="*/ 2147483647 h 157"/>
                  <a:gd name="T12" fmla="*/ 2147483647 w 154"/>
                  <a:gd name="T13" fmla="*/ 2147483647 h 157"/>
                  <a:gd name="T14" fmla="*/ 2147483647 w 154"/>
                  <a:gd name="T15" fmla="*/ 2147483647 h 157"/>
                  <a:gd name="T16" fmla="*/ 2147483647 w 154"/>
                  <a:gd name="T17" fmla="*/ 0 h 157"/>
                  <a:gd name="T18" fmla="*/ 2147483647 w 154"/>
                  <a:gd name="T19" fmla="*/ 0 h 1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4"/>
                  <a:gd name="T31" fmla="*/ 0 h 157"/>
                  <a:gd name="T32" fmla="*/ 154 w 154"/>
                  <a:gd name="T33" fmla="*/ 157 h 15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4" h="157">
                    <a:moveTo>
                      <a:pt x="139" y="0"/>
                    </a:moveTo>
                    <a:lnTo>
                      <a:pt x="154" y="24"/>
                    </a:lnTo>
                    <a:lnTo>
                      <a:pt x="139" y="70"/>
                    </a:lnTo>
                    <a:lnTo>
                      <a:pt x="88" y="95"/>
                    </a:lnTo>
                    <a:lnTo>
                      <a:pt x="29" y="157"/>
                    </a:lnTo>
                    <a:lnTo>
                      <a:pt x="0" y="133"/>
                    </a:lnTo>
                    <a:lnTo>
                      <a:pt x="74" y="62"/>
                    </a:lnTo>
                    <a:lnTo>
                      <a:pt x="118" y="32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7" name="Freeform 124"/>
              <p:cNvSpPr>
                <a:spLocks/>
              </p:cNvSpPr>
              <p:nvPr/>
            </p:nvSpPr>
            <p:spPr bwMode="auto">
              <a:xfrm>
                <a:off x="8263363" y="5050452"/>
                <a:ext cx="43241" cy="50658"/>
              </a:xfrm>
              <a:custGeom>
                <a:avLst/>
                <a:gdLst>
                  <a:gd name="T0" fmla="*/ 0 w 62"/>
                  <a:gd name="T1" fmla="*/ 0 h 55"/>
                  <a:gd name="T2" fmla="*/ 2147483647 w 62"/>
                  <a:gd name="T3" fmla="*/ 0 h 55"/>
                  <a:gd name="T4" fmla="*/ 2147483647 w 62"/>
                  <a:gd name="T5" fmla="*/ 0 h 55"/>
                  <a:gd name="T6" fmla="*/ 0 w 62"/>
                  <a:gd name="T7" fmla="*/ 0 h 55"/>
                  <a:gd name="T8" fmla="*/ 0 w 62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55"/>
                  <a:gd name="T17" fmla="*/ 62 w 62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55">
                    <a:moveTo>
                      <a:pt x="0" y="0"/>
                    </a:moveTo>
                    <a:lnTo>
                      <a:pt x="49" y="55"/>
                    </a:lnTo>
                    <a:lnTo>
                      <a:pt x="62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8" name="Freeform 125"/>
              <p:cNvSpPr>
                <a:spLocks/>
              </p:cNvSpPr>
              <p:nvPr/>
            </p:nvSpPr>
            <p:spPr bwMode="auto">
              <a:xfrm>
                <a:off x="8407035" y="4979155"/>
                <a:ext cx="66954" cy="65668"/>
              </a:xfrm>
              <a:custGeom>
                <a:avLst/>
                <a:gdLst>
                  <a:gd name="T0" fmla="*/ 2147483647 w 95"/>
                  <a:gd name="T1" fmla="*/ 0 h 71"/>
                  <a:gd name="T2" fmla="*/ 2147483647 w 95"/>
                  <a:gd name="T3" fmla="*/ 0 h 71"/>
                  <a:gd name="T4" fmla="*/ 0 w 95"/>
                  <a:gd name="T5" fmla="*/ 0 h 71"/>
                  <a:gd name="T6" fmla="*/ 2147483647 w 95"/>
                  <a:gd name="T7" fmla="*/ 0 h 71"/>
                  <a:gd name="T8" fmla="*/ 2147483647 w 95"/>
                  <a:gd name="T9" fmla="*/ 0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"/>
                  <a:gd name="T16" fmla="*/ 0 h 71"/>
                  <a:gd name="T17" fmla="*/ 95 w 95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" h="71">
                    <a:moveTo>
                      <a:pt x="95" y="0"/>
                    </a:moveTo>
                    <a:lnTo>
                      <a:pt x="28" y="71"/>
                    </a:lnTo>
                    <a:lnTo>
                      <a:pt x="0" y="54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9" name="Freeform 127"/>
              <p:cNvSpPr>
                <a:spLocks/>
              </p:cNvSpPr>
              <p:nvPr/>
            </p:nvSpPr>
            <p:spPr bwMode="auto">
              <a:xfrm>
                <a:off x="7236296" y="2852936"/>
                <a:ext cx="156226" cy="131336"/>
              </a:xfrm>
              <a:custGeom>
                <a:avLst/>
                <a:gdLst>
                  <a:gd name="T0" fmla="*/ 0 w 225"/>
                  <a:gd name="T1" fmla="*/ 0 h 140"/>
                  <a:gd name="T2" fmla="*/ 0 w 225"/>
                  <a:gd name="T3" fmla="*/ 2147483647 h 140"/>
                  <a:gd name="T4" fmla="*/ 0 w 225"/>
                  <a:gd name="T5" fmla="*/ 2147483647 h 140"/>
                  <a:gd name="T6" fmla="*/ 0 w 225"/>
                  <a:gd name="T7" fmla="*/ 2147483647 h 140"/>
                  <a:gd name="T8" fmla="*/ 0 w 225"/>
                  <a:gd name="T9" fmla="*/ 2147483647 h 140"/>
                  <a:gd name="T10" fmla="*/ 0 w 225"/>
                  <a:gd name="T11" fmla="*/ 2147483647 h 140"/>
                  <a:gd name="T12" fmla="*/ 0 w 225"/>
                  <a:gd name="T13" fmla="*/ 2147483647 h 140"/>
                  <a:gd name="T14" fmla="*/ 0 w 225"/>
                  <a:gd name="T15" fmla="*/ 0 h 140"/>
                  <a:gd name="T16" fmla="*/ 0 w 225"/>
                  <a:gd name="T17" fmla="*/ 0 h 1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5"/>
                  <a:gd name="T28" fmla="*/ 0 h 140"/>
                  <a:gd name="T29" fmla="*/ 225 w 225"/>
                  <a:gd name="T30" fmla="*/ 140 h 1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5" h="140">
                    <a:moveTo>
                      <a:pt x="57" y="0"/>
                    </a:moveTo>
                    <a:lnTo>
                      <a:pt x="204" y="36"/>
                    </a:lnTo>
                    <a:lnTo>
                      <a:pt x="225" y="120"/>
                    </a:lnTo>
                    <a:lnTo>
                      <a:pt x="158" y="82"/>
                    </a:lnTo>
                    <a:lnTo>
                      <a:pt x="134" y="140"/>
                    </a:lnTo>
                    <a:lnTo>
                      <a:pt x="0" y="47"/>
                    </a:lnTo>
                    <a:lnTo>
                      <a:pt x="86" y="6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0" name="Freeform 128"/>
              <p:cNvSpPr>
                <a:spLocks/>
              </p:cNvSpPr>
              <p:nvPr/>
            </p:nvSpPr>
            <p:spPr bwMode="auto">
              <a:xfrm>
                <a:off x="6466765" y="3783998"/>
                <a:ext cx="29292" cy="91935"/>
              </a:xfrm>
              <a:custGeom>
                <a:avLst/>
                <a:gdLst>
                  <a:gd name="T0" fmla="*/ 2147483647 w 41"/>
                  <a:gd name="T1" fmla="*/ 0 h 99"/>
                  <a:gd name="T2" fmla="*/ 2147483647 w 41"/>
                  <a:gd name="T3" fmla="*/ 0 h 99"/>
                  <a:gd name="T4" fmla="*/ 2147483647 w 41"/>
                  <a:gd name="T5" fmla="*/ 0 h 99"/>
                  <a:gd name="T6" fmla="*/ 2147483647 w 41"/>
                  <a:gd name="T7" fmla="*/ 0 h 99"/>
                  <a:gd name="T8" fmla="*/ 2147483647 w 41"/>
                  <a:gd name="T9" fmla="*/ 0 h 99"/>
                  <a:gd name="T10" fmla="*/ 2147483647 w 41"/>
                  <a:gd name="T11" fmla="*/ 0 h 99"/>
                  <a:gd name="T12" fmla="*/ 2147483647 w 41"/>
                  <a:gd name="T13" fmla="*/ 0 h 99"/>
                  <a:gd name="T14" fmla="*/ 0 w 41"/>
                  <a:gd name="T15" fmla="*/ 0 h 99"/>
                  <a:gd name="T16" fmla="*/ 2147483647 w 41"/>
                  <a:gd name="T17" fmla="*/ 0 h 99"/>
                  <a:gd name="T18" fmla="*/ 2147483647 w 41"/>
                  <a:gd name="T19" fmla="*/ 0 h 99"/>
                  <a:gd name="T20" fmla="*/ 2147483647 w 41"/>
                  <a:gd name="T21" fmla="*/ 0 h 99"/>
                  <a:gd name="T22" fmla="*/ 2147483647 w 41"/>
                  <a:gd name="T23" fmla="*/ 0 h 9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"/>
                  <a:gd name="T37" fmla="*/ 0 h 99"/>
                  <a:gd name="T38" fmla="*/ 41 w 41"/>
                  <a:gd name="T39" fmla="*/ 99 h 9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" h="99">
                    <a:moveTo>
                      <a:pt x="17" y="0"/>
                    </a:moveTo>
                    <a:lnTo>
                      <a:pt x="30" y="9"/>
                    </a:lnTo>
                    <a:lnTo>
                      <a:pt x="41" y="38"/>
                    </a:lnTo>
                    <a:lnTo>
                      <a:pt x="30" y="46"/>
                    </a:lnTo>
                    <a:lnTo>
                      <a:pt x="39" y="67"/>
                    </a:lnTo>
                    <a:lnTo>
                      <a:pt x="28" y="99"/>
                    </a:lnTo>
                    <a:lnTo>
                      <a:pt x="1" y="99"/>
                    </a:lnTo>
                    <a:lnTo>
                      <a:pt x="0" y="61"/>
                    </a:lnTo>
                    <a:lnTo>
                      <a:pt x="17" y="48"/>
                    </a:lnTo>
                    <a:lnTo>
                      <a:pt x="13" y="1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1" name="Freeform 129"/>
              <p:cNvSpPr>
                <a:spLocks/>
              </p:cNvSpPr>
              <p:nvPr/>
            </p:nvSpPr>
            <p:spPr bwMode="auto">
              <a:xfrm>
                <a:off x="6399811" y="3842161"/>
                <a:ext cx="22318" cy="24391"/>
              </a:xfrm>
              <a:custGeom>
                <a:avLst/>
                <a:gdLst>
                  <a:gd name="T0" fmla="*/ 0 w 33"/>
                  <a:gd name="T1" fmla="*/ 0 h 24"/>
                  <a:gd name="T2" fmla="*/ 0 w 33"/>
                  <a:gd name="T3" fmla="*/ 2147483647 h 24"/>
                  <a:gd name="T4" fmla="*/ 0 w 33"/>
                  <a:gd name="T5" fmla="*/ 2147483647 h 24"/>
                  <a:gd name="T6" fmla="*/ 0 w 33"/>
                  <a:gd name="T7" fmla="*/ 2147483647 h 24"/>
                  <a:gd name="T8" fmla="*/ 0 w 33"/>
                  <a:gd name="T9" fmla="*/ 2147483647 h 24"/>
                  <a:gd name="T10" fmla="*/ 0 w 33"/>
                  <a:gd name="T11" fmla="*/ 0 h 24"/>
                  <a:gd name="T12" fmla="*/ 0 w 33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24"/>
                  <a:gd name="T23" fmla="*/ 33 w 33"/>
                  <a:gd name="T24" fmla="*/ 24 h 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24">
                    <a:moveTo>
                      <a:pt x="33" y="0"/>
                    </a:moveTo>
                    <a:lnTo>
                      <a:pt x="2" y="5"/>
                    </a:lnTo>
                    <a:lnTo>
                      <a:pt x="0" y="21"/>
                    </a:lnTo>
                    <a:lnTo>
                      <a:pt x="14" y="24"/>
                    </a:lnTo>
                    <a:lnTo>
                      <a:pt x="16" y="1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2" name="Freeform 130"/>
              <p:cNvSpPr>
                <a:spLocks/>
              </p:cNvSpPr>
              <p:nvPr/>
            </p:nvSpPr>
            <p:spPr bwMode="auto">
              <a:xfrm>
                <a:off x="6649494" y="3919087"/>
                <a:ext cx="33477" cy="26267"/>
              </a:xfrm>
              <a:custGeom>
                <a:avLst/>
                <a:gdLst>
                  <a:gd name="T0" fmla="*/ 2147483647 w 47"/>
                  <a:gd name="T1" fmla="*/ 0 h 27"/>
                  <a:gd name="T2" fmla="*/ 2147483647 w 47"/>
                  <a:gd name="T3" fmla="*/ 2147483647 h 27"/>
                  <a:gd name="T4" fmla="*/ 2147483647 w 47"/>
                  <a:gd name="T5" fmla="*/ 2147483647 h 27"/>
                  <a:gd name="T6" fmla="*/ 2147483647 w 47"/>
                  <a:gd name="T7" fmla="*/ 2147483647 h 27"/>
                  <a:gd name="T8" fmla="*/ 2147483647 w 47"/>
                  <a:gd name="T9" fmla="*/ 2147483647 h 27"/>
                  <a:gd name="T10" fmla="*/ 0 w 47"/>
                  <a:gd name="T11" fmla="*/ 2147483647 h 27"/>
                  <a:gd name="T12" fmla="*/ 2147483647 w 47"/>
                  <a:gd name="T13" fmla="*/ 0 h 27"/>
                  <a:gd name="T14" fmla="*/ 2147483647 w 47"/>
                  <a:gd name="T15" fmla="*/ 0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"/>
                  <a:gd name="T25" fmla="*/ 0 h 27"/>
                  <a:gd name="T26" fmla="*/ 47 w 47"/>
                  <a:gd name="T27" fmla="*/ 27 h 2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" h="27">
                    <a:moveTo>
                      <a:pt x="9" y="0"/>
                    </a:moveTo>
                    <a:lnTo>
                      <a:pt x="26" y="10"/>
                    </a:lnTo>
                    <a:lnTo>
                      <a:pt x="47" y="6"/>
                    </a:lnTo>
                    <a:lnTo>
                      <a:pt x="40" y="23"/>
                    </a:lnTo>
                    <a:lnTo>
                      <a:pt x="19" y="27"/>
                    </a:lnTo>
                    <a:lnTo>
                      <a:pt x="0" y="1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3" name="Freeform 131"/>
              <p:cNvSpPr>
                <a:spLocks/>
              </p:cNvSpPr>
              <p:nvPr/>
            </p:nvSpPr>
            <p:spPr bwMode="auto">
              <a:xfrm>
                <a:off x="6720632" y="3945354"/>
                <a:ext cx="25108" cy="18762"/>
              </a:xfrm>
              <a:custGeom>
                <a:avLst/>
                <a:gdLst>
                  <a:gd name="T0" fmla="*/ 2147483647 w 36"/>
                  <a:gd name="T1" fmla="*/ 0 h 19"/>
                  <a:gd name="T2" fmla="*/ 2147483647 w 36"/>
                  <a:gd name="T3" fmla="*/ 2147483647 h 19"/>
                  <a:gd name="T4" fmla="*/ 0 w 36"/>
                  <a:gd name="T5" fmla="*/ 2147483647 h 19"/>
                  <a:gd name="T6" fmla="*/ 2147483647 w 36"/>
                  <a:gd name="T7" fmla="*/ 2147483647 h 19"/>
                  <a:gd name="T8" fmla="*/ 2147483647 w 36"/>
                  <a:gd name="T9" fmla="*/ 2147483647 h 19"/>
                  <a:gd name="T10" fmla="*/ 2147483647 w 36"/>
                  <a:gd name="T11" fmla="*/ 0 h 19"/>
                  <a:gd name="T12" fmla="*/ 2147483647 w 36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19"/>
                  <a:gd name="T23" fmla="*/ 36 w 36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19">
                    <a:moveTo>
                      <a:pt x="36" y="0"/>
                    </a:moveTo>
                    <a:lnTo>
                      <a:pt x="19" y="6"/>
                    </a:lnTo>
                    <a:lnTo>
                      <a:pt x="0" y="9"/>
                    </a:lnTo>
                    <a:lnTo>
                      <a:pt x="5" y="19"/>
                    </a:lnTo>
                    <a:lnTo>
                      <a:pt x="32" y="19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4" name="Freeform 132"/>
              <p:cNvSpPr>
                <a:spLocks/>
              </p:cNvSpPr>
              <p:nvPr/>
            </p:nvSpPr>
            <p:spPr bwMode="auto">
              <a:xfrm>
                <a:off x="4516730" y="4153615"/>
                <a:ext cx="27897" cy="46906"/>
              </a:xfrm>
              <a:custGeom>
                <a:avLst/>
                <a:gdLst>
                  <a:gd name="T0" fmla="*/ 2147483647 w 40"/>
                  <a:gd name="T1" fmla="*/ 0 h 52"/>
                  <a:gd name="T2" fmla="*/ 2147483647 w 40"/>
                  <a:gd name="T3" fmla="*/ 0 h 52"/>
                  <a:gd name="T4" fmla="*/ 0 w 40"/>
                  <a:gd name="T5" fmla="*/ 0 h 52"/>
                  <a:gd name="T6" fmla="*/ 2147483647 w 40"/>
                  <a:gd name="T7" fmla="*/ 0 h 52"/>
                  <a:gd name="T8" fmla="*/ 2147483647 w 40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52"/>
                  <a:gd name="T17" fmla="*/ 40 w 40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52">
                    <a:moveTo>
                      <a:pt x="40" y="0"/>
                    </a:moveTo>
                    <a:lnTo>
                      <a:pt x="40" y="52"/>
                    </a:lnTo>
                    <a:lnTo>
                      <a:pt x="0" y="35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5" name="Freeform 134"/>
              <p:cNvSpPr>
                <a:spLocks/>
              </p:cNvSpPr>
              <p:nvPr/>
            </p:nvSpPr>
            <p:spPr bwMode="auto">
              <a:xfrm>
                <a:off x="6296590" y="3448154"/>
                <a:ext cx="15344" cy="31896"/>
              </a:xfrm>
              <a:custGeom>
                <a:avLst/>
                <a:gdLst>
                  <a:gd name="T0" fmla="*/ 2147483647 w 21"/>
                  <a:gd name="T1" fmla="*/ 0 h 34"/>
                  <a:gd name="T2" fmla="*/ 2147483647 w 21"/>
                  <a:gd name="T3" fmla="*/ 2147483647 h 34"/>
                  <a:gd name="T4" fmla="*/ 2147483647 w 21"/>
                  <a:gd name="T5" fmla="*/ 2147483647 h 34"/>
                  <a:gd name="T6" fmla="*/ 0 w 21"/>
                  <a:gd name="T7" fmla="*/ 2147483647 h 34"/>
                  <a:gd name="T8" fmla="*/ 2147483647 w 21"/>
                  <a:gd name="T9" fmla="*/ 0 h 34"/>
                  <a:gd name="T10" fmla="*/ 2147483647 w 21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"/>
                  <a:gd name="T19" fmla="*/ 0 h 34"/>
                  <a:gd name="T20" fmla="*/ 21 w 21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" h="34">
                    <a:moveTo>
                      <a:pt x="21" y="0"/>
                    </a:moveTo>
                    <a:lnTo>
                      <a:pt x="15" y="11"/>
                    </a:lnTo>
                    <a:lnTo>
                      <a:pt x="17" y="34"/>
                    </a:lnTo>
                    <a:lnTo>
                      <a:pt x="0" y="1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6" name="Freeform 135"/>
              <p:cNvSpPr>
                <a:spLocks/>
              </p:cNvSpPr>
              <p:nvPr/>
            </p:nvSpPr>
            <p:spPr bwMode="auto">
              <a:xfrm>
                <a:off x="6360755" y="3367476"/>
                <a:ext cx="16738" cy="37525"/>
              </a:xfrm>
              <a:custGeom>
                <a:avLst/>
                <a:gdLst>
                  <a:gd name="T0" fmla="*/ 0 w 25"/>
                  <a:gd name="T1" fmla="*/ 0 h 40"/>
                  <a:gd name="T2" fmla="*/ 0 w 25"/>
                  <a:gd name="T3" fmla="*/ 2147483647 h 40"/>
                  <a:gd name="T4" fmla="*/ 0 w 25"/>
                  <a:gd name="T5" fmla="*/ 2147483647 h 40"/>
                  <a:gd name="T6" fmla="*/ 0 w 25"/>
                  <a:gd name="T7" fmla="*/ 2147483647 h 40"/>
                  <a:gd name="T8" fmla="*/ 0 w 25"/>
                  <a:gd name="T9" fmla="*/ 2147483647 h 40"/>
                  <a:gd name="T10" fmla="*/ 0 w 25"/>
                  <a:gd name="T11" fmla="*/ 0 h 40"/>
                  <a:gd name="T12" fmla="*/ 0 w 25"/>
                  <a:gd name="T13" fmla="*/ 0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40"/>
                  <a:gd name="T23" fmla="*/ 25 w 25"/>
                  <a:gd name="T24" fmla="*/ 40 h 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40">
                    <a:moveTo>
                      <a:pt x="23" y="0"/>
                    </a:moveTo>
                    <a:lnTo>
                      <a:pt x="18" y="15"/>
                    </a:lnTo>
                    <a:lnTo>
                      <a:pt x="0" y="27"/>
                    </a:lnTo>
                    <a:lnTo>
                      <a:pt x="14" y="40"/>
                    </a:lnTo>
                    <a:lnTo>
                      <a:pt x="25" y="25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7" name="Freeform 136"/>
              <p:cNvSpPr>
                <a:spLocks/>
              </p:cNvSpPr>
              <p:nvPr/>
            </p:nvSpPr>
            <p:spPr bwMode="auto">
              <a:xfrm>
                <a:off x="6918704" y="3731464"/>
                <a:ext cx="73928" cy="223271"/>
              </a:xfrm>
              <a:custGeom>
                <a:avLst/>
                <a:gdLst>
                  <a:gd name="T0" fmla="*/ 2147483647 w 106"/>
                  <a:gd name="T1" fmla="*/ 2147483647 h 237"/>
                  <a:gd name="T2" fmla="*/ 2147483647 w 106"/>
                  <a:gd name="T3" fmla="*/ 0 h 237"/>
                  <a:gd name="T4" fmla="*/ 2147483647 w 106"/>
                  <a:gd name="T5" fmla="*/ 2147483647 h 237"/>
                  <a:gd name="T6" fmla="*/ 2147483647 w 106"/>
                  <a:gd name="T7" fmla="*/ 2147483647 h 237"/>
                  <a:gd name="T8" fmla="*/ 0 w 106"/>
                  <a:gd name="T9" fmla="*/ 2147483647 h 237"/>
                  <a:gd name="T10" fmla="*/ 2147483647 w 106"/>
                  <a:gd name="T11" fmla="*/ 2147483647 h 237"/>
                  <a:gd name="T12" fmla="*/ 2147483647 w 106"/>
                  <a:gd name="T13" fmla="*/ 2147483647 h 237"/>
                  <a:gd name="T14" fmla="*/ 2147483647 w 106"/>
                  <a:gd name="T15" fmla="*/ 2147483647 h 237"/>
                  <a:gd name="T16" fmla="*/ 2147483647 w 106"/>
                  <a:gd name="T17" fmla="*/ 2147483647 h 237"/>
                  <a:gd name="T18" fmla="*/ 2147483647 w 106"/>
                  <a:gd name="T19" fmla="*/ 2147483647 h 237"/>
                  <a:gd name="T20" fmla="*/ 2147483647 w 106"/>
                  <a:gd name="T21" fmla="*/ 2147483647 h 237"/>
                  <a:gd name="T22" fmla="*/ 2147483647 w 106"/>
                  <a:gd name="T23" fmla="*/ 2147483647 h 237"/>
                  <a:gd name="T24" fmla="*/ 2147483647 w 106"/>
                  <a:gd name="T25" fmla="*/ 2147483647 h 237"/>
                  <a:gd name="T26" fmla="*/ 2147483647 w 106"/>
                  <a:gd name="T27" fmla="*/ 2147483647 h 237"/>
                  <a:gd name="T28" fmla="*/ 2147483647 w 106"/>
                  <a:gd name="T29" fmla="*/ 2147483647 h 237"/>
                  <a:gd name="T30" fmla="*/ 2147483647 w 106"/>
                  <a:gd name="T31" fmla="*/ 2147483647 h 237"/>
                  <a:gd name="T32" fmla="*/ 2147483647 w 106"/>
                  <a:gd name="T33" fmla="*/ 2147483647 h 237"/>
                  <a:gd name="T34" fmla="*/ 2147483647 w 106"/>
                  <a:gd name="T35" fmla="*/ 2147483647 h 237"/>
                  <a:gd name="T36" fmla="*/ 2147483647 w 106"/>
                  <a:gd name="T37" fmla="*/ 2147483647 h 23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6"/>
                  <a:gd name="T58" fmla="*/ 0 h 237"/>
                  <a:gd name="T59" fmla="*/ 106 w 106"/>
                  <a:gd name="T60" fmla="*/ 237 h 23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6" h="237">
                    <a:moveTo>
                      <a:pt x="80" y="21"/>
                    </a:moveTo>
                    <a:lnTo>
                      <a:pt x="64" y="0"/>
                    </a:lnTo>
                    <a:lnTo>
                      <a:pt x="30" y="2"/>
                    </a:lnTo>
                    <a:lnTo>
                      <a:pt x="6" y="40"/>
                    </a:lnTo>
                    <a:lnTo>
                      <a:pt x="0" y="74"/>
                    </a:lnTo>
                    <a:lnTo>
                      <a:pt x="17" y="89"/>
                    </a:lnTo>
                    <a:lnTo>
                      <a:pt x="38" y="103"/>
                    </a:lnTo>
                    <a:lnTo>
                      <a:pt x="44" y="142"/>
                    </a:lnTo>
                    <a:lnTo>
                      <a:pt x="38" y="175"/>
                    </a:lnTo>
                    <a:lnTo>
                      <a:pt x="47" y="203"/>
                    </a:lnTo>
                    <a:lnTo>
                      <a:pt x="59" y="224"/>
                    </a:lnTo>
                    <a:lnTo>
                      <a:pt x="97" y="237"/>
                    </a:lnTo>
                    <a:lnTo>
                      <a:pt x="106" y="194"/>
                    </a:lnTo>
                    <a:lnTo>
                      <a:pt x="76" y="139"/>
                    </a:lnTo>
                    <a:lnTo>
                      <a:pt x="64" y="87"/>
                    </a:lnTo>
                    <a:lnTo>
                      <a:pt x="26" y="53"/>
                    </a:lnTo>
                    <a:lnTo>
                      <a:pt x="74" y="30"/>
                    </a:lnTo>
                    <a:lnTo>
                      <a:pt x="80" y="2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8" name="Freeform 137"/>
              <p:cNvSpPr>
                <a:spLocks/>
              </p:cNvSpPr>
              <p:nvPr/>
            </p:nvSpPr>
            <p:spPr bwMode="auto">
              <a:xfrm>
                <a:off x="5481984" y="3742721"/>
                <a:ext cx="33477" cy="5629"/>
              </a:xfrm>
              <a:custGeom>
                <a:avLst/>
                <a:gdLst>
                  <a:gd name="T0" fmla="*/ 2147483647 w 47"/>
                  <a:gd name="T1" fmla="*/ 0 h 6"/>
                  <a:gd name="T2" fmla="*/ 2147483647 w 47"/>
                  <a:gd name="T3" fmla="*/ 2147483647 h 6"/>
                  <a:gd name="T4" fmla="*/ 0 w 47"/>
                  <a:gd name="T5" fmla="*/ 2147483647 h 6"/>
                  <a:gd name="T6" fmla="*/ 2147483647 w 47"/>
                  <a:gd name="T7" fmla="*/ 0 h 6"/>
                  <a:gd name="T8" fmla="*/ 2147483647 w 47"/>
                  <a:gd name="T9" fmla="*/ 0 h 6"/>
                  <a:gd name="T10" fmla="*/ 2147483647 w 47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6"/>
                  <a:gd name="T20" fmla="*/ 47 w 47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6">
                    <a:moveTo>
                      <a:pt x="47" y="0"/>
                    </a:moveTo>
                    <a:lnTo>
                      <a:pt x="25" y="6"/>
                    </a:lnTo>
                    <a:lnTo>
                      <a:pt x="0" y="6"/>
                    </a:lnTo>
                    <a:lnTo>
                      <a:pt x="28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9" name="Freeform 138"/>
              <p:cNvSpPr>
                <a:spLocks/>
              </p:cNvSpPr>
              <p:nvPr/>
            </p:nvSpPr>
            <p:spPr bwMode="auto">
              <a:xfrm>
                <a:off x="5437348" y="3763360"/>
                <a:ext cx="41846" cy="15010"/>
              </a:xfrm>
              <a:custGeom>
                <a:avLst/>
                <a:gdLst>
                  <a:gd name="T0" fmla="*/ 2147483647 w 59"/>
                  <a:gd name="T1" fmla="*/ 0 h 17"/>
                  <a:gd name="T2" fmla="*/ 2147483647 w 59"/>
                  <a:gd name="T3" fmla="*/ 0 h 17"/>
                  <a:gd name="T4" fmla="*/ 0 w 59"/>
                  <a:gd name="T5" fmla="*/ 0 h 17"/>
                  <a:gd name="T6" fmla="*/ 2147483647 w 59"/>
                  <a:gd name="T7" fmla="*/ 0 h 17"/>
                  <a:gd name="T8" fmla="*/ 2147483647 w 59"/>
                  <a:gd name="T9" fmla="*/ 0 h 17"/>
                  <a:gd name="T10" fmla="*/ 2147483647 w 59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17"/>
                  <a:gd name="T20" fmla="*/ 59 w 59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17">
                    <a:moveTo>
                      <a:pt x="59" y="2"/>
                    </a:moveTo>
                    <a:lnTo>
                      <a:pt x="23" y="4"/>
                    </a:lnTo>
                    <a:lnTo>
                      <a:pt x="0" y="17"/>
                    </a:lnTo>
                    <a:lnTo>
                      <a:pt x="19" y="0"/>
                    </a:lnTo>
                    <a:lnTo>
                      <a:pt x="59" y="2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0" name="Freeform 139"/>
              <p:cNvSpPr>
                <a:spLocks/>
              </p:cNvSpPr>
              <p:nvPr/>
            </p:nvSpPr>
            <p:spPr bwMode="auto">
              <a:xfrm>
                <a:off x="5422004" y="3677053"/>
                <a:ext cx="34872" cy="67544"/>
              </a:xfrm>
              <a:custGeom>
                <a:avLst/>
                <a:gdLst>
                  <a:gd name="T0" fmla="*/ 0 w 52"/>
                  <a:gd name="T1" fmla="*/ 0 h 72"/>
                  <a:gd name="T2" fmla="*/ 0 w 52"/>
                  <a:gd name="T3" fmla="*/ 2147483647 h 72"/>
                  <a:gd name="T4" fmla="*/ 0 w 52"/>
                  <a:gd name="T5" fmla="*/ 2147483647 h 72"/>
                  <a:gd name="T6" fmla="*/ 0 w 52"/>
                  <a:gd name="T7" fmla="*/ 2147483647 h 72"/>
                  <a:gd name="T8" fmla="*/ 0 w 52"/>
                  <a:gd name="T9" fmla="*/ 2147483647 h 72"/>
                  <a:gd name="T10" fmla="*/ 0 w 52"/>
                  <a:gd name="T11" fmla="*/ 2147483647 h 72"/>
                  <a:gd name="T12" fmla="*/ 0 w 52"/>
                  <a:gd name="T13" fmla="*/ 2147483647 h 72"/>
                  <a:gd name="T14" fmla="*/ 0 w 52"/>
                  <a:gd name="T15" fmla="*/ 0 h 72"/>
                  <a:gd name="T16" fmla="*/ 0 w 52"/>
                  <a:gd name="T17" fmla="*/ 0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"/>
                  <a:gd name="T28" fmla="*/ 0 h 72"/>
                  <a:gd name="T29" fmla="*/ 52 w 52"/>
                  <a:gd name="T30" fmla="*/ 72 h 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" h="72">
                    <a:moveTo>
                      <a:pt x="0" y="0"/>
                    </a:moveTo>
                    <a:lnTo>
                      <a:pt x="21" y="21"/>
                    </a:lnTo>
                    <a:lnTo>
                      <a:pt x="21" y="57"/>
                    </a:lnTo>
                    <a:lnTo>
                      <a:pt x="35" y="72"/>
                    </a:lnTo>
                    <a:lnTo>
                      <a:pt x="36" y="28"/>
                    </a:lnTo>
                    <a:lnTo>
                      <a:pt x="52" y="28"/>
                    </a:lnTo>
                    <a:lnTo>
                      <a:pt x="35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1" name="Freeform 140"/>
              <p:cNvSpPr>
                <a:spLocks/>
              </p:cNvSpPr>
              <p:nvPr/>
            </p:nvSpPr>
            <p:spPr bwMode="auto">
              <a:xfrm>
                <a:off x="5381553" y="3682682"/>
                <a:ext cx="37662" cy="82554"/>
              </a:xfrm>
              <a:custGeom>
                <a:avLst/>
                <a:gdLst>
                  <a:gd name="T0" fmla="*/ 2147483647 w 54"/>
                  <a:gd name="T1" fmla="*/ 0 h 87"/>
                  <a:gd name="T2" fmla="*/ 2147483647 w 54"/>
                  <a:gd name="T3" fmla="*/ 2147483647 h 87"/>
                  <a:gd name="T4" fmla="*/ 2147483647 w 54"/>
                  <a:gd name="T5" fmla="*/ 2147483647 h 87"/>
                  <a:gd name="T6" fmla="*/ 2147483647 w 54"/>
                  <a:gd name="T7" fmla="*/ 2147483647 h 87"/>
                  <a:gd name="T8" fmla="*/ 0 w 54"/>
                  <a:gd name="T9" fmla="*/ 2147483647 h 87"/>
                  <a:gd name="T10" fmla="*/ 2147483647 w 54"/>
                  <a:gd name="T11" fmla="*/ 2147483647 h 87"/>
                  <a:gd name="T12" fmla="*/ 2147483647 w 54"/>
                  <a:gd name="T13" fmla="*/ 2147483647 h 87"/>
                  <a:gd name="T14" fmla="*/ 2147483647 w 54"/>
                  <a:gd name="T15" fmla="*/ 2147483647 h 87"/>
                  <a:gd name="T16" fmla="*/ 2147483647 w 54"/>
                  <a:gd name="T17" fmla="*/ 2147483647 h 87"/>
                  <a:gd name="T18" fmla="*/ 2147483647 w 54"/>
                  <a:gd name="T19" fmla="*/ 2147483647 h 87"/>
                  <a:gd name="T20" fmla="*/ 2147483647 w 54"/>
                  <a:gd name="T21" fmla="*/ 0 h 87"/>
                  <a:gd name="T22" fmla="*/ 2147483647 w 54"/>
                  <a:gd name="T23" fmla="*/ 0 h 8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87"/>
                  <a:gd name="T38" fmla="*/ 54 w 54"/>
                  <a:gd name="T39" fmla="*/ 87 h 8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87">
                    <a:moveTo>
                      <a:pt x="54" y="0"/>
                    </a:moveTo>
                    <a:lnTo>
                      <a:pt x="25" y="3"/>
                    </a:lnTo>
                    <a:lnTo>
                      <a:pt x="25" y="9"/>
                    </a:lnTo>
                    <a:lnTo>
                      <a:pt x="12" y="36"/>
                    </a:lnTo>
                    <a:lnTo>
                      <a:pt x="0" y="85"/>
                    </a:lnTo>
                    <a:lnTo>
                      <a:pt x="12" y="87"/>
                    </a:lnTo>
                    <a:lnTo>
                      <a:pt x="17" y="70"/>
                    </a:lnTo>
                    <a:lnTo>
                      <a:pt x="25" y="36"/>
                    </a:lnTo>
                    <a:lnTo>
                      <a:pt x="42" y="11"/>
                    </a:lnTo>
                    <a:lnTo>
                      <a:pt x="54" y="1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2" name="Freeform 141"/>
              <p:cNvSpPr>
                <a:spLocks/>
              </p:cNvSpPr>
              <p:nvPr/>
            </p:nvSpPr>
            <p:spPr bwMode="auto">
              <a:xfrm>
                <a:off x="5348076" y="3633900"/>
                <a:ext cx="78113" cy="37525"/>
              </a:xfrm>
              <a:custGeom>
                <a:avLst/>
                <a:gdLst>
                  <a:gd name="T0" fmla="*/ 2147483647 w 110"/>
                  <a:gd name="T1" fmla="*/ 2147483647 h 40"/>
                  <a:gd name="T2" fmla="*/ 2147483647 w 110"/>
                  <a:gd name="T3" fmla="*/ 2147483647 h 40"/>
                  <a:gd name="T4" fmla="*/ 2147483647 w 110"/>
                  <a:gd name="T5" fmla="*/ 0 h 40"/>
                  <a:gd name="T6" fmla="*/ 2147483647 w 110"/>
                  <a:gd name="T7" fmla="*/ 2147483647 h 40"/>
                  <a:gd name="T8" fmla="*/ 0 w 110"/>
                  <a:gd name="T9" fmla="*/ 2147483647 h 40"/>
                  <a:gd name="T10" fmla="*/ 2147483647 w 110"/>
                  <a:gd name="T11" fmla="*/ 2147483647 h 40"/>
                  <a:gd name="T12" fmla="*/ 2147483647 w 110"/>
                  <a:gd name="T13" fmla="*/ 2147483647 h 40"/>
                  <a:gd name="T14" fmla="*/ 2147483647 w 110"/>
                  <a:gd name="T15" fmla="*/ 2147483647 h 40"/>
                  <a:gd name="T16" fmla="*/ 2147483647 w 110"/>
                  <a:gd name="T17" fmla="*/ 2147483647 h 40"/>
                  <a:gd name="T18" fmla="*/ 2147483647 w 110"/>
                  <a:gd name="T19" fmla="*/ 2147483647 h 40"/>
                  <a:gd name="T20" fmla="*/ 2147483647 w 110"/>
                  <a:gd name="T21" fmla="*/ 2147483647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0"/>
                  <a:gd name="T34" fmla="*/ 0 h 40"/>
                  <a:gd name="T35" fmla="*/ 110 w 110"/>
                  <a:gd name="T36" fmla="*/ 40 h 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0" h="40">
                    <a:moveTo>
                      <a:pt x="110" y="33"/>
                    </a:moveTo>
                    <a:lnTo>
                      <a:pt x="104" y="23"/>
                    </a:lnTo>
                    <a:lnTo>
                      <a:pt x="83" y="0"/>
                    </a:lnTo>
                    <a:lnTo>
                      <a:pt x="51" y="6"/>
                    </a:lnTo>
                    <a:lnTo>
                      <a:pt x="0" y="33"/>
                    </a:lnTo>
                    <a:lnTo>
                      <a:pt x="23" y="40"/>
                    </a:lnTo>
                    <a:lnTo>
                      <a:pt x="49" y="17"/>
                    </a:lnTo>
                    <a:lnTo>
                      <a:pt x="59" y="33"/>
                    </a:lnTo>
                    <a:lnTo>
                      <a:pt x="95" y="40"/>
                    </a:lnTo>
                    <a:lnTo>
                      <a:pt x="110" y="33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3" name="Freeform 142"/>
              <p:cNvSpPr>
                <a:spLocks/>
              </p:cNvSpPr>
              <p:nvPr/>
            </p:nvSpPr>
            <p:spPr bwMode="auto">
              <a:xfrm>
                <a:off x="5289491" y="3506317"/>
                <a:ext cx="11159" cy="50658"/>
              </a:xfrm>
              <a:custGeom>
                <a:avLst/>
                <a:gdLst>
                  <a:gd name="T0" fmla="*/ 0 w 17"/>
                  <a:gd name="T1" fmla="*/ 0 h 55"/>
                  <a:gd name="T2" fmla="*/ 0 w 17"/>
                  <a:gd name="T3" fmla="*/ 0 h 55"/>
                  <a:gd name="T4" fmla="*/ 0 w 17"/>
                  <a:gd name="T5" fmla="*/ 0 h 55"/>
                  <a:gd name="T6" fmla="*/ 0 w 17"/>
                  <a:gd name="T7" fmla="*/ 0 h 55"/>
                  <a:gd name="T8" fmla="*/ 0 w 17"/>
                  <a:gd name="T9" fmla="*/ 0 h 55"/>
                  <a:gd name="T10" fmla="*/ 0 w 17"/>
                  <a:gd name="T11" fmla="*/ 0 h 55"/>
                  <a:gd name="T12" fmla="*/ 0 w 17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55"/>
                  <a:gd name="T23" fmla="*/ 17 w 17"/>
                  <a:gd name="T24" fmla="*/ 55 h 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55">
                    <a:moveTo>
                      <a:pt x="0" y="0"/>
                    </a:moveTo>
                    <a:lnTo>
                      <a:pt x="10" y="1"/>
                    </a:lnTo>
                    <a:lnTo>
                      <a:pt x="17" y="55"/>
                    </a:lnTo>
                    <a:lnTo>
                      <a:pt x="10" y="36"/>
                    </a:lnTo>
                    <a:lnTo>
                      <a:pt x="0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4" name="Freeform 143"/>
              <p:cNvSpPr>
                <a:spLocks/>
              </p:cNvSpPr>
              <p:nvPr/>
            </p:nvSpPr>
            <p:spPr bwMode="auto">
              <a:xfrm>
                <a:off x="5182086" y="3374981"/>
                <a:ext cx="29292" cy="16886"/>
              </a:xfrm>
              <a:custGeom>
                <a:avLst/>
                <a:gdLst>
                  <a:gd name="T0" fmla="*/ 0 w 44"/>
                  <a:gd name="T1" fmla="*/ 2147483647 h 17"/>
                  <a:gd name="T2" fmla="*/ 0 w 44"/>
                  <a:gd name="T3" fmla="*/ 0 h 17"/>
                  <a:gd name="T4" fmla="*/ 0 w 44"/>
                  <a:gd name="T5" fmla="*/ 0 h 17"/>
                  <a:gd name="T6" fmla="*/ 0 w 44"/>
                  <a:gd name="T7" fmla="*/ 2147483647 h 17"/>
                  <a:gd name="T8" fmla="*/ 0 w 44"/>
                  <a:gd name="T9" fmla="*/ 214748364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7"/>
                  <a:gd name="T17" fmla="*/ 44 w 44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7">
                    <a:moveTo>
                      <a:pt x="0" y="17"/>
                    </a:moveTo>
                    <a:lnTo>
                      <a:pt x="15" y="0"/>
                    </a:lnTo>
                    <a:lnTo>
                      <a:pt x="44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5" name="Freeform 144"/>
              <p:cNvSpPr>
                <a:spLocks/>
              </p:cNvSpPr>
              <p:nvPr/>
            </p:nvSpPr>
            <p:spPr bwMode="auto">
              <a:xfrm>
                <a:off x="5133265" y="3296179"/>
                <a:ext cx="40451" cy="28143"/>
              </a:xfrm>
              <a:custGeom>
                <a:avLst/>
                <a:gdLst>
                  <a:gd name="T0" fmla="*/ 2147483647 w 57"/>
                  <a:gd name="T1" fmla="*/ 0 h 31"/>
                  <a:gd name="T2" fmla="*/ 2147483647 w 57"/>
                  <a:gd name="T3" fmla="*/ 0 h 31"/>
                  <a:gd name="T4" fmla="*/ 2147483647 w 57"/>
                  <a:gd name="T5" fmla="*/ 0 h 31"/>
                  <a:gd name="T6" fmla="*/ 2147483647 w 57"/>
                  <a:gd name="T7" fmla="*/ 0 h 31"/>
                  <a:gd name="T8" fmla="*/ 0 w 57"/>
                  <a:gd name="T9" fmla="*/ 0 h 31"/>
                  <a:gd name="T10" fmla="*/ 2147483647 w 57"/>
                  <a:gd name="T11" fmla="*/ 0 h 31"/>
                  <a:gd name="T12" fmla="*/ 2147483647 w 57"/>
                  <a:gd name="T13" fmla="*/ 0 h 31"/>
                  <a:gd name="T14" fmla="*/ 2147483647 w 57"/>
                  <a:gd name="T15" fmla="*/ 0 h 3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"/>
                  <a:gd name="T25" fmla="*/ 0 h 31"/>
                  <a:gd name="T26" fmla="*/ 57 w 57"/>
                  <a:gd name="T27" fmla="*/ 31 h 3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" h="31">
                    <a:moveTo>
                      <a:pt x="57" y="17"/>
                    </a:moveTo>
                    <a:lnTo>
                      <a:pt x="32" y="17"/>
                    </a:lnTo>
                    <a:lnTo>
                      <a:pt x="24" y="0"/>
                    </a:lnTo>
                    <a:lnTo>
                      <a:pt x="24" y="19"/>
                    </a:lnTo>
                    <a:lnTo>
                      <a:pt x="0" y="31"/>
                    </a:lnTo>
                    <a:lnTo>
                      <a:pt x="28" y="31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6" name="Freeform 145"/>
              <p:cNvSpPr>
                <a:spLocks/>
              </p:cNvSpPr>
              <p:nvPr/>
            </p:nvSpPr>
            <p:spPr bwMode="auto">
              <a:xfrm>
                <a:off x="5064916" y="3179853"/>
                <a:ext cx="69744" cy="35648"/>
              </a:xfrm>
              <a:custGeom>
                <a:avLst/>
                <a:gdLst>
                  <a:gd name="T0" fmla="*/ 0 w 101"/>
                  <a:gd name="T1" fmla="*/ 2147483647 h 38"/>
                  <a:gd name="T2" fmla="*/ 0 w 101"/>
                  <a:gd name="T3" fmla="*/ 2147483647 h 38"/>
                  <a:gd name="T4" fmla="*/ 0 w 101"/>
                  <a:gd name="T5" fmla="*/ 0 h 38"/>
                  <a:gd name="T6" fmla="*/ 0 w 101"/>
                  <a:gd name="T7" fmla="*/ 2147483647 h 38"/>
                  <a:gd name="T8" fmla="*/ 0 w 101"/>
                  <a:gd name="T9" fmla="*/ 2147483647 h 38"/>
                  <a:gd name="T10" fmla="*/ 0 w 101"/>
                  <a:gd name="T11" fmla="*/ 2147483647 h 38"/>
                  <a:gd name="T12" fmla="*/ 0 w 101"/>
                  <a:gd name="T13" fmla="*/ 2147483647 h 38"/>
                  <a:gd name="T14" fmla="*/ 0 w 101"/>
                  <a:gd name="T15" fmla="*/ 2147483647 h 38"/>
                  <a:gd name="T16" fmla="*/ 0 w 101"/>
                  <a:gd name="T17" fmla="*/ 2147483647 h 38"/>
                  <a:gd name="T18" fmla="*/ 0 w 101"/>
                  <a:gd name="T19" fmla="*/ 2147483647 h 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1"/>
                  <a:gd name="T31" fmla="*/ 0 h 38"/>
                  <a:gd name="T32" fmla="*/ 101 w 101"/>
                  <a:gd name="T33" fmla="*/ 38 h 3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1" h="38">
                    <a:moveTo>
                      <a:pt x="0" y="17"/>
                    </a:moveTo>
                    <a:lnTo>
                      <a:pt x="46" y="4"/>
                    </a:lnTo>
                    <a:lnTo>
                      <a:pt x="89" y="0"/>
                    </a:lnTo>
                    <a:lnTo>
                      <a:pt x="59" y="17"/>
                    </a:lnTo>
                    <a:lnTo>
                      <a:pt x="101" y="21"/>
                    </a:lnTo>
                    <a:lnTo>
                      <a:pt x="55" y="26"/>
                    </a:lnTo>
                    <a:lnTo>
                      <a:pt x="4" y="38"/>
                    </a:lnTo>
                    <a:lnTo>
                      <a:pt x="4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7" name="Freeform 146"/>
              <p:cNvSpPr>
                <a:spLocks/>
              </p:cNvSpPr>
              <p:nvPr/>
            </p:nvSpPr>
            <p:spPr bwMode="auto">
              <a:xfrm>
                <a:off x="6691340" y="3722083"/>
                <a:ext cx="160411" cy="116326"/>
              </a:xfrm>
              <a:custGeom>
                <a:avLst/>
                <a:gdLst>
                  <a:gd name="T0" fmla="*/ 2147483647 w 230"/>
                  <a:gd name="T1" fmla="*/ 0 h 126"/>
                  <a:gd name="T2" fmla="*/ 2147483647 w 230"/>
                  <a:gd name="T3" fmla="*/ 0 h 126"/>
                  <a:gd name="T4" fmla="*/ 2147483647 w 230"/>
                  <a:gd name="T5" fmla="*/ 0 h 126"/>
                  <a:gd name="T6" fmla="*/ 0 w 230"/>
                  <a:gd name="T7" fmla="*/ 0 h 126"/>
                  <a:gd name="T8" fmla="*/ 2147483647 w 230"/>
                  <a:gd name="T9" fmla="*/ 0 h 126"/>
                  <a:gd name="T10" fmla="*/ 2147483647 w 230"/>
                  <a:gd name="T11" fmla="*/ 0 h 126"/>
                  <a:gd name="T12" fmla="*/ 2147483647 w 230"/>
                  <a:gd name="T13" fmla="*/ 0 h 126"/>
                  <a:gd name="T14" fmla="*/ 2147483647 w 230"/>
                  <a:gd name="T15" fmla="*/ 0 h 126"/>
                  <a:gd name="T16" fmla="*/ 2147483647 w 230"/>
                  <a:gd name="T17" fmla="*/ 0 h 126"/>
                  <a:gd name="T18" fmla="*/ 2147483647 w 230"/>
                  <a:gd name="T19" fmla="*/ 0 h 126"/>
                  <a:gd name="T20" fmla="*/ 2147483647 w 230"/>
                  <a:gd name="T21" fmla="*/ 0 h 126"/>
                  <a:gd name="T22" fmla="*/ 2147483647 w 230"/>
                  <a:gd name="T23" fmla="*/ 0 h 126"/>
                  <a:gd name="T24" fmla="*/ 2147483647 w 230"/>
                  <a:gd name="T25" fmla="*/ 0 h 126"/>
                  <a:gd name="T26" fmla="*/ 2147483647 w 230"/>
                  <a:gd name="T27" fmla="*/ 0 h 126"/>
                  <a:gd name="T28" fmla="*/ 2147483647 w 230"/>
                  <a:gd name="T29" fmla="*/ 0 h 126"/>
                  <a:gd name="T30" fmla="*/ 2147483647 w 230"/>
                  <a:gd name="T31" fmla="*/ 0 h 126"/>
                  <a:gd name="T32" fmla="*/ 2147483647 w 230"/>
                  <a:gd name="T33" fmla="*/ 0 h 12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0"/>
                  <a:gd name="T52" fmla="*/ 0 h 126"/>
                  <a:gd name="T53" fmla="*/ 230 w 230"/>
                  <a:gd name="T54" fmla="*/ 126 h 12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0" h="126">
                    <a:moveTo>
                      <a:pt x="38" y="0"/>
                    </a:moveTo>
                    <a:lnTo>
                      <a:pt x="21" y="23"/>
                    </a:lnTo>
                    <a:lnTo>
                      <a:pt x="21" y="56"/>
                    </a:lnTo>
                    <a:lnTo>
                      <a:pt x="0" y="80"/>
                    </a:lnTo>
                    <a:lnTo>
                      <a:pt x="13" y="115"/>
                    </a:lnTo>
                    <a:lnTo>
                      <a:pt x="53" y="122"/>
                    </a:lnTo>
                    <a:lnTo>
                      <a:pt x="91" y="95"/>
                    </a:lnTo>
                    <a:lnTo>
                      <a:pt x="140" y="105"/>
                    </a:lnTo>
                    <a:lnTo>
                      <a:pt x="169" y="126"/>
                    </a:lnTo>
                    <a:lnTo>
                      <a:pt x="230" y="116"/>
                    </a:lnTo>
                    <a:lnTo>
                      <a:pt x="173" y="76"/>
                    </a:lnTo>
                    <a:lnTo>
                      <a:pt x="150" y="71"/>
                    </a:lnTo>
                    <a:lnTo>
                      <a:pt x="139" y="57"/>
                    </a:lnTo>
                    <a:lnTo>
                      <a:pt x="74" y="59"/>
                    </a:lnTo>
                    <a:lnTo>
                      <a:pt x="64" y="2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8" name="Freeform 147"/>
              <p:cNvSpPr>
                <a:spLocks/>
              </p:cNvSpPr>
              <p:nvPr/>
            </p:nvSpPr>
            <p:spPr bwMode="auto">
              <a:xfrm>
                <a:off x="6768058" y="3701444"/>
                <a:ext cx="27897" cy="46906"/>
              </a:xfrm>
              <a:custGeom>
                <a:avLst/>
                <a:gdLst>
                  <a:gd name="T0" fmla="*/ 2147483647 w 40"/>
                  <a:gd name="T1" fmla="*/ 0 h 49"/>
                  <a:gd name="T2" fmla="*/ 2147483647 w 40"/>
                  <a:gd name="T3" fmla="*/ 2147483647 h 49"/>
                  <a:gd name="T4" fmla="*/ 0 w 40"/>
                  <a:gd name="T5" fmla="*/ 2147483647 h 49"/>
                  <a:gd name="T6" fmla="*/ 2147483647 w 40"/>
                  <a:gd name="T7" fmla="*/ 2147483647 h 49"/>
                  <a:gd name="T8" fmla="*/ 2147483647 w 40"/>
                  <a:gd name="T9" fmla="*/ 2147483647 h 49"/>
                  <a:gd name="T10" fmla="*/ 2147483647 w 40"/>
                  <a:gd name="T11" fmla="*/ 0 h 49"/>
                  <a:gd name="T12" fmla="*/ 2147483647 w 40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0"/>
                  <a:gd name="T22" fmla="*/ 0 h 49"/>
                  <a:gd name="T23" fmla="*/ 40 w 40"/>
                  <a:gd name="T24" fmla="*/ 49 h 4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0" h="49">
                    <a:moveTo>
                      <a:pt x="36" y="0"/>
                    </a:moveTo>
                    <a:lnTo>
                      <a:pt x="6" y="15"/>
                    </a:lnTo>
                    <a:lnTo>
                      <a:pt x="0" y="49"/>
                    </a:lnTo>
                    <a:lnTo>
                      <a:pt x="23" y="49"/>
                    </a:lnTo>
                    <a:lnTo>
                      <a:pt x="40" y="24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9" name="Freeform 148"/>
              <p:cNvSpPr>
                <a:spLocks/>
              </p:cNvSpPr>
              <p:nvPr/>
            </p:nvSpPr>
            <p:spPr bwMode="auto">
              <a:xfrm>
                <a:off x="7037269" y="3748350"/>
                <a:ext cx="29292" cy="35648"/>
              </a:xfrm>
              <a:custGeom>
                <a:avLst/>
                <a:gdLst>
                  <a:gd name="T0" fmla="*/ 2147483647 w 42"/>
                  <a:gd name="T1" fmla="*/ 0 h 38"/>
                  <a:gd name="T2" fmla="*/ 0 w 42"/>
                  <a:gd name="T3" fmla="*/ 2147483647 h 38"/>
                  <a:gd name="T4" fmla="*/ 2147483647 w 42"/>
                  <a:gd name="T5" fmla="*/ 2147483647 h 38"/>
                  <a:gd name="T6" fmla="*/ 2147483647 w 42"/>
                  <a:gd name="T7" fmla="*/ 2147483647 h 38"/>
                  <a:gd name="T8" fmla="*/ 2147483647 w 42"/>
                  <a:gd name="T9" fmla="*/ 2147483647 h 38"/>
                  <a:gd name="T10" fmla="*/ 2147483647 w 42"/>
                  <a:gd name="T11" fmla="*/ 2147483647 h 38"/>
                  <a:gd name="T12" fmla="*/ 2147483647 w 42"/>
                  <a:gd name="T13" fmla="*/ 0 h 38"/>
                  <a:gd name="T14" fmla="*/ 2147483647 w 42"/>
                  <a:gd name="T15" fmla="*/ 0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38"/>
                  <a:gd name="T26" fmla="*/ 42 w 42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38">
                    <a:moveTo>
                      <a:pt x="19" y="0"/>
                    </a:moveTo>
                    <a:lnTo>
                      <a:pt x="0" y="11"/>
                    </a:lnTo>
                    <a:lnTo>
                      <a:pt x="2" y="38"/>
                    </a:lnTo>
                    <a:lnTo>
                      <a:pt x="25" y="36"/>
                    </a:lnTo>
                    <a:lnTo>
                      <a:pt x="42" y="21"/>
                    </a:lnTo>
                    <a:lnTo>
                      <a:pt x="25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110" name="Oval 109"/>
            <p:cNvSpPr>
              <a:spLocks noChangeArrowheads="1"/>
            </p:cNvSpPr>
            <p:nvPr/>
          </p:nvSpPr>
          <p:spPr bwMode="auto">
            <a:xfrm>
              <a:off x="6407671" y="5472699"/>
              <a:ext cx="970344" cy="854075"/>
            </a:xfrm>
            <a:prstGeom prst="ellips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en-US" sz="1800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740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en-GB" altLang="en-US" sz="3200" dirty="0">
                <a:sym typeface="Gill Sans"/>
              </a:rPr>
              <a:t>Food </a:t>
            </a:r>
            <a:r>
              <a:rPr lang="en-GB" altLang="en-US" sz="3200" dirty="0" smtClean="0">
                <a:sym typeface="Gill Sans"/>
              </a:rPr>
              <a:t>marketing: National initiatives</a:t>
            </a:r>
            <a:r>
              <a:rPr lang="en-GB" altLang="en-US" sz="3200" dirty="0">
                <a:sym typeface="Gill Sans"/>
              </a:rPr>
              <a:t/>
            </a:r>
            <a:br>
              <a:rPr lang="en-GB" altLang="en-US" sz="3200" dirty="0">
                <a:sym typeface="Gill Sans"/>
              </a:rPr>
            </a:br>
            <a:endParaRPr lang="fr-BE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n-GB" sz="1600" dirty="0" smtClean="0">
                <a:solidFill>
                  <a:srgbClr val="FF0000"/>
                </a:solidFill>
              </a:rPr>
              <a:t>UK - </a:t>
            </a:r>
            <a:r>
              <a:rPr lang="en-GB" sz="1600" dirty="0">
                <a:solidFill>
                  <a:srgbClr val="FF0000"/>
                </a:solidFill>
              </a:rPr>
              <a:t>Public Health Responsibility </a:t>
            </a:r>
            <a:r>
              <a:rPr lang="en-GB" sz="1600" dirty="0" smtClean="0">
                <a:solidFill>
                  <a:srgbClr val="FF0000"/>
                </a:solidFill>
              </a:rPr>
              <a:t>Deal</a:t>
            </a:r>
          </a:p>
          <a:p>
            <a:pPr marL="0" indent="0">
              <a:buNone/>
            </a:pPr>
            <a:endParaRPr lang="en-GB" sz="1600" dirty="0" smtClean="0">
              <a:solidFill>
                <a:srgbClr val="FF0000"/>
              </a:solidFill>
            </a:endParaRPr>
          </a:p>
          <a:p>
            <a:r>
              <a:rPr lang="en-GB" sz="1600" dirty="0" smtClean="0">
                <a:solidFill>
                  <a:srgbClr val="FF0000"/>
                </a:solidFill>
              </a:rPr>
              <a:t>Aims </a:t>
            </a:r>
            <a:r>
              <a:rPr lang="en-GB" sz="1600" dirty="0">
                <a:solidFill>
                  <a:srgbClr val="FF0000"/>
                </a:solidFill>
              </a:rPr>
              <a:t>to </a:t>
            </a:r>
            <a:r>
              <a:rPr lang="en-GB" sz="1600" dirty="0" smtClean="0">
                <a:solidFill>
                  <a:srgbClr val="FF0000"/>
                </a:solidFill>
              </a:rPr>
              <a:t>tap </a:t>
            </a:r>
            <a:r>
              <a:rPr lang="en-GB" sz="1600" dirty="0">
                <a:solidFill>
                  <a:srgbClr val="FF0000"/>
                </a:solidFill>
              </a:rPr>
              <a:t>into </a:t>
            </a:r>
            <a:r>
              <a:rPr lang="en-GB" sz="1600" dirty="0" smtClean="0">
                <a:solidFill>
                  <a:srgbClr val="FF0000"/>
                </a:solidFill>
              </a:rPr>
              <a:t>potential </a:t>
            </a:r>
            <a:r>
              <a:rPr lang="en-GB" sz="1600" dirty="0">
                <a:solidFill>
                  <a:srgbClr val="FF0000"/>
                </a:solidFill>
              </a:rPr>
              <a:t>for businesses </a:t>
            </a:r>
            <a:r>
              <a:rPr lang="en-GB" sz="1600" dirty="0" smtClean="0">
                <a:solidFill>
                  <a:srgbClr val="FF0000"/>
                </a:solidFill>
              </a:rPr>
              <a:t>to </a:t>
            </a:r>
            <a:r>
              <a:rPr lang="en-GB" sz="1600" dirty="0">
                <a:solidFill>
                  <a:srgbClr val="FF0000"/>
                </a:solidFill>
              </a:rPr>
              <a:t>make a significant contribution to improving public health </a:t>
            </a:r>
            <a:endParaRPr lang="en-GB" sz="1600" dirty="0" smtClean="0">
              <a:solidFill>
                <a:srgbClr val="FF0000"/>
              </a:solidFill>
            </a:endParaRPr>
          </a:p>
          <a:p>
            <a:r>
              <a:rPr lang="en-GB" sz="1600" dirty="0">
                <a:solidFill>
                  <a:srgbClr val="FF0000"/>
                </a:solidFill>
              </a:rPr>
              <a:t>E</a:t>
            </a:r>
            <a:r>
              <a:rPr lang="en-GB" sz="1600" dirty="0" smtClean="0">
                <a:solidFill>
                  <a:srgbClr val="FF0000"/>
                </a:solidFill>
              </a:rPr>
              <a:t>mbodies </a:t>
            </a:r>
            <a:r>
              <a:rPr lang="en-GB" sz="1600" dirty="0">
                <a:solidFill>
                  <a:srgbClr val="FF0000"/>
                </a:solidFill>
              </a:rPr>
              <a:t>the Government’s ambition for a more collaborative approach to tackling the challenges caused by our lifestyle </a:t>
            </a:r>
            <a:r>
              <a:rPr lang="en-GB" sz="1600" dirty="0" smtClean="0">
                <a:solidFill>
                  <a:srgbClr val="FF0000"/>
                </a:solidFill>
              </a:rPr>
              <a:t>choices.</a:t>
            </a:r>
          </a:p>
          <a:p>
            <a:r>
              <a:rPr lang="en-GB" sz="1600" dirty="0" smtClean="0">
                <a:solidFill>
                  <a:srgbClr val="FF0000"/>
                </a:solidFill>
              </a:rPr>
              <a:t>Organisations commit </a:t>
            </a:r>
            <a:r>
              <a:rPr lang="en-GB" sz="1600" dirty="0">
                <a:solidFill>
                  <a:srgbClr val="FF0000"/>
                </a:solidFill>
              </a:rPr>
              <a:t>to taking action voluntarily to improve public health through their responsibilities as employers, as well as through their commercial actions and their community </a:t>
            </a:r>
            <a:r>
              <a:rPr lang="en-GB" sz="1600" dirty="0" smtClean="0">
                <a:solidFill>
                  <a:srgbClr val="FF0000"/>
                </a:solidFill>
              </a:rPr>
              <a:t>activities.</a:t>
            </a:r>
          </a:p>
          <a:p>
            <a:r>
              <a:rPr lang="en-GB" sz="1600" dirty="0" smtClean="0">
                <a:solidFill>
                  <a:srgbClr val="FF0000"/>
                </a:solidFill>
              </a:rPr>
              <a:t>Organisations </a:t>
            </a:r>
            <a:r>
              <a:rPr lang="en-GB" sz="1600" dirty="0">
                <a:solidFill>
                  <a:srgbClr val="FF0000"/>
                </a:solidFill>
              </a:rPr>
              <a:t>can sign up to be either national partners or local partners.</a:t>
            </a:r>
          </a:p>
          <a:p>
            <a:endParaRPr lang="en-GB" sz="1600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GB" sz="1800" dirty="0" smtClean="0">
                <a:solidFill>
                  <a:srgbClr val="FF0000"/>
                </a:solidFill>
              </a:rPr>
              <a:t>Spain - NAOS Strategy</a:t>
            </a:r>
          </a:p>
          <a:p>
            <a:pPr marL="0" indent="0">
              <a:buNone/>
            </a:pPr>
            <a:endParaRPr lang="en-GB" sz="1800" dirty="0" smtClean="0">
              <a:solidFill>
                <a:srgbClr val="FF0000"/>
              </a:solidFill>
            </a:endParaRPr>
          </a:p>
          <a:p>
            <a:r>
              <a:rPr lang="en-GB" sz="1800" dirty="0" smtClean="0">
                <a:solidFill>
                  <a:srgbClr val="FF0000"/>
                </a:solidFill>
              </a:rPr>
              <a:t>Promotion </a:t>
            </a:r>
            <a:r>
              <a:rPr lang="en-GB" sz="1800" dirty="0">
                <a:solidFill>
                  <a:srgbClr val="FF0000"/>
                </a:solidFill>
              </a:rPr>
              <a:t>of compliant commercial policies in “private brand” </a:t>
            </a:r>
            <a:r>
              <a:rPr lang="en-GB" sz="1800" dirty="0" smtClean="0">
                <a:solidFill>
                  <a:srgbClr val="FF0000"/>
                </a:solidFill>
              </a:rPr>
              <a:t>products</a:t>
            </a:r>
          </a:p>
          <a:p>
            <a:r>
              <a:rPr lang="en-GB" sz="1800" dirty="0" smtClean="0">
                <a:solidFill>
                  <a:srgbClr val="FF0000"/>
                </a:solidFill>
              </a:rPr>
              <a:t>Support </a:t>
            </a:r>
            <a:r>
              <a:rPr lang="en-GB" sz="1800" dirty="0">
                <a:solidFill>
                  <a:srgbClr val="FF0000"/>
                </a:solidFill>
              </a:rPr>
              <a:t>for the design and carrying</a:t>
            </a:r>
            <a:br>
              <a:rPr lang="en-GB" sz="1800" dirty="0">
                <a:solidFill>
                  <a:srgbClr val="FF0000"/>
                </a:solidFill>
              </a:rPr>
            </a:br>
            <a:r>
              <a:rPr lang="en-GB" sz="1800" dirty="0">
                <a:solidFill>
                  <a:srgbClr val="FF0000"/>
                </a:solidFill>
              </a:rPr>
              <a:t>out of diffusion actions of the </a:t>
            </a:r>
            <a:r>
              <a:rPr lang="en-GB" sz="1800" dirty="0" smtClean="0">
                <a:solidFill>
                  <a:srgbClr val="FF0000"/>
                </a:solidFill>
              </a:rPr>
              <a:t>Strategy</a:t>
            </a:r>
          </a:p>
          <a:p>
            <a:r>
              <a:rPr lang="en-GB" sz="1800" dirty="0" smtClean="0">
                <a:solidFill>
                  <a:srgbClr val="FF0000"/>
                </a:solidFill>
              </a:rPr>
              <a:t>messages re correct eating </a:t>
            </a:r>
            <a:r>
              <a:rPr lang="en-GB" sz="1800" dirty="0">
                <a:solidFill>
                  <a:srgbClr val="FF0000"/>
                </a:solidFill>
              </a:rPr>
              <a:t>habits and daily physical </a:t>
            </a:r>
            <a:r>
              <a:rPr lang="en-GB" sz="1800" dirty="0" smtClean="0">
                <a:solidFill>
                  <a:srgbClr val="FF0000"/>
                </a:solidFill>
              </a:rPr>
              <a:t>exercise.</a:t>
            </a:r>
          </a:p>
          <a:p>
            <a:r>
              <a:rPr lang="en-GB" sz="1800" dirty="0" smtClean="0">
                <a:solidFill>
                  <a:srgbClr val="FF0000"/>
                </a:solidFill>
              </a:rPr>
              <a:t>Collaboration between government &amp; suppliers in </a:t>
            </a:r>
            <a:r>
              <a:rPr lang="en-GB" sz="1800" dirty="0">
                <a:solidFill>
                  <a:srgbClr val="FF0000"/>
                </a:solidFill>
              </a:rPr>
              <a:t>the development of</a:t>
            </a:r>
            <a:br>
              <a:rPr lang="en-GB" sz="1800" dirty="0">
                <a:solidFill>
                  <a:srgbClr val="FF0000"/>
                </a:solidFill>
              </a:rPr>
            </a:br>
            <a:r>
              <a:rPr lang="en-GB" sz="1800" dirty="0">
                <a:solidFill>
                  <a:srgbClr val="FF0000"/>
                </a:solidFill>
              </a:rPr>
              <a:t>publicity and promotion of </a:t>
            </a:r>
            <a:r>
              <a:rPr lang="en-GB" sz="1800" dirty="0" smtClean="0">
                <a:solidFill>
                  <a:srgbClr val="FF0000"/>
                </a:solidFill>
              </a:rPr>
              <a:t>food</a:t>
            </a:r>
            <a:r>
              <a:rPr lang="en-GB" sz="1800" dirty="0">
                <a:solidFill>
                  <a:srgbClr val="FF0000"/>
                </a:solidFill>
              </a:rPr>
              <a:t/>
            </a:r>
            <a:br>
              <a:rPr lang="en-GB" sz="1800" dirty="0">
                <a:solidFill>
                  <a:srgbClr val="FF0000"/>
                </a:solidFill>
              </a:rPr>
            </a:br>
            <a:endParaRPr lang="en-GB" sz="1800" dirty="0">
              <a:solidFill>
                <a:srgbClr val="FF0000"/>
              </a:solidFill>
            </a:endParaRPr>
          </a:p>
          <a:p>
            <a:endParaRPr lang="en-GB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84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en-US" sz="3200" b="1" dirty="0" smtClean="0"/>
              <a:t>Food Marketing to Children: EU developments</a:t>
            </a:r>
          </a:p>
        </p:txBody>
      </p:sp>
      <p:sp>
        <p:nvSpPr>
          <p:cNvPr id="152" name="Slide Number Placeholder 15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F7BD5-1AE8-4020-BAF1-E932EF345CDD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grpSp>
        <p:nvGrpSpPr>
          <p:cNvPr id="210" name="Group 209"/>
          <p:cNvGrpSpPr/>
          <p:nvPr/>
        </p:nvGrpSpPr>
        <p:grpSpPr>
          <a:xfrm>
            <a:off x="6117145" y="5198847"/>
            <a:ext cx="2385698" cy="1659153"/>
            <a:chOff x="5191192" y="5231664"/>
            <a:chExt cx="3321015" cy="1959106"/>
          </a:xfrm>
        </p:grpSpPr>
        <p:sp>
          <p:nvSpPr>
            <p:cNvPr id="211" name="Oval 210"/>
            <p:cNvSpPr>
              <a:spLocks noChangeArrowheads="1"/>
            </p:cNvSpPr>
            <p:nvPr/>
          </p:nvSpPr>
          <p:spPr bwMode="auto">
            <a:xfrm>
              <a:off x="6418073" y="5508607"/>
              <a:ext cx="857972" cy="793750"/>
            </a:xfrm>
            <a:prstGeom prst="ellipse">
              <a:avLst/>
            </a:prstGeom>
            <a:gradFill rotWithShape="0">
              <a:gsLst>
                <a:gs pos="0">
                  <a:srgbClr val="FF9900"/>
                </a:gs>
                <a:gs pos="100000">
                  <a:srgbClr val="FF3300"/>
                </a:gs>
              </a:gsLst>
              <a:path path="shape">
                <a:fillToRect l="50000" t="50000" r="50000" b="50000"/>
              </a:path>
            </a:gradFill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en-US" sz="1800">
                <a:latin typeface="Calibri" pitchFamily="34" charset="0"/>
              </a:endParaRPr>
            </a:p>
          </p:txBody>
        </p:sp>
        <p:grpSp>
          <p:nvGrpSpPr>
            <p:cNvPr id="212" name="Group 153"/>
            <p:cNvGrpSpPr>
              <a:grpSpLocks/>
            </p:cNvGrpSpPr>
            <p:nvPr/>
          </p:nvGrpSpPr>
          <p:grpSpPr bwMode="auto">
            <a:xfrm>
              <a:off x="5191192" y="5231664"/>
              <a:ext cx="3321015" cy="1959106"/>
              <a:chOff x="4516730" y="2708920"/>
              <a:chExt cx="3957259" cy="2981325"/>
            </a:xfrm>
          </p:grpSpPr>
          <p:sp>
            <p:nvSpPr>
              <p:cNvPr id="214" name="Freeform 6"/>
              <p:cNvSpPr>
                <a:spLocks/>
              </p:cNvSpPr>
              <p:nvPr/>
            </p:nvSpPr>
            <p:spPr bwMode="auto">
              <a:xfrm>
                <a:off x="5184875" y="2922810"/>
                <a:ext cx="182729" cy="99440"/>
              </a:xfrm>
              <a:custGeom>
                <a:avLst/>
                <a:gdLst>
                  <a:gd name="T0" fmla="*/ 2147483647 w 262"/>
                  <a:gd name="T1" fmla="*/ 2147483647 h 106"/>
                  <a:gd name="T2" fmla="*/ 2147483647 w 262"/>
                  <a:gd name="T3" fmla="*/ 2147483647 h 106"/>
                  <a:gd name="T4" fmla="*/ 2147483647 w 262"/>
                  <a:gd name="T5" fmla="*/ 2147483647 h 106"/>
                  <a:gd name="T6" fmla="*/ 2147483647 w 262"/>
                  <a:gd name="T7" fmla="*/ 2147483647 h 106"/>
                  <a:gd name="T8" fmla="*/ 0 w 262"/>
                  <a:gd name="T9" fmla="*/ 2147483647 h 106"/>
                  <a:gd name="T10" fmla="*/ 2147483647 w 262"/>
                  <a:gd name="T11" fmla="*/ 2147483647 h 106"/>
                  <a:gd name="T12" fmla="*/ 2147483647 w 262"/>
                  <a:gd name="T13" fmla="*/ 2147483647 h 106"/>
                  <a:gd name="T14" fmla="*/ 2147483647 w 262"/>
                  <a:gd name="T15" fmla="*/ 2147483647 h 106"/>
                  <a:gd name="T16" fmla="*/ 2147483647 w 262"/>
                  <a:gd name="T17" fmla="*/ 2147483647 h 106"/>
                  <a:gd name="T18" fmla="*/ 2147483647 w 262"/>
                  <a:gd name="T19" fmla="*/ 2147483647 h 106"/>
                  <a:gd name="T20" fmla="*/ 2147483647 w 262"/>
                  <a:gd name="T21" fmla="*/ 2147483647 h 106"/>
                  <a:gd name="T22" fmla="*/ 2147483647 w 262"/>
                  <a:gd name="T23" fmla="*/ 2147483647 h 106"/>
                  <a:gd name="T24" fmla="*/ 2147483647 w 262"/>
                  <a:gd name="T25" fmla="*/ 2147483647 h 106"/>
                  <a:gd name="T26" fmla="*/ 2147483647 w 262"/>
                  <a:gd name="T27" fmla="*/ 2147483647 h 106"/>
                  <a:gd name="T28" fmla="*/ 2147483647 w 262"/>
                  <a:gd name="T29" fmla="*/ 2147483647 h 106"/>
                  <a:gd name="T30" fmla="*/ 2147483647 w 262"/>
                  <a:gd name="T31" fmla="*/ 2147483647 h 106"/>
                  <a:gd name="T32" fmla="*/ 2147483647 w 262"/>
                  <a:gd name="T33" fmla="*/ 2147483647 h 106"/>
                  <a:gd name="T34" fmla="*/ 2147483647 w 262"/>
                  <a:gd name="T35" fmla="*/ 0 h 106"/>
                  <a:gd name="T36" fmla="*/ 2147483647 w 262"/>
                  <a:gd name="T37" fmla="*/ 0 h 106"/>
                  <a:gd name="T38" fmla="*/ 2147483647 w 262"/>
                  <a:gd name="T39" fmla="*/ 2147483647 h 106"/>
                  <a:gd name="T40" fmla="*/ 2147483647 w 262"/>
                  <a:gd name="T41" fmla="*/ 2147483647 h 106"/>
                  <a:gd name="T42" fmla="*/ 2147483647 w 262"/>
                  <a:gd name="T43" fmla="*/ 2147483647 h 10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62"/>
                  <a:gd name="T67" fmla="*/ 0 h 106"/>
                  <a:gd name="T68" fmla="*/ 262 w 262"/>
                  <a:gd name="T69" fmla="*/ 106 h 10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62" h="106">
                    <a:moveTo>
                      <a:pt x="124" y="15"/>
                    </a:moveTo>
                    <a:lnTo>
                      <a:pt x="78" y="15"/>
                    </a:lnTo>
                    <a:lnTo>
                      <a:pt x="63" y="15"/>
                    </a:lnTo>
                    <a:lnTo>
                      <a:pt x="15" y="30"/>
                    </a:lnTo>
                    <a:lnTo>
                      <a:pt x="0" y="59"/>
                    </a:lnTo>
                    <a:lnTo>
                      <a:pt x="48" y="59"/>
                    </a:lnTo>
                    <a:lnTo>
                      <a:pt x="78" y="46"/>
                    </a:lnTo>
                    <a:lnTo>
                      <a:pt x="63" y="78"/>
                    </a:lnTo>
                    <a:lnTo>
                      <a:pt x="108" y="78"/>
                    </a:lnTo>
                    <a:lnTo>
                      <a:pt x="108" y="106"/>
                    </a:lnTo>
                    <a:lnTo>
                      <a:pt x="124" y="106"/>
                    </a:lnTo>
                    <a:lnTo>
                      <a:pt x="186" y="91"/>
                    </a:lnTo>
                    <a:lnTo>
                      <a:pt x="262" y="78"/>
                    </a:lnTo>
                    <a:lnTo>
                      <a:pt x="249" y="59"/>
                    </a:lnTo>
                    <a:lnTo>
                      <a:pt x="219" y="59"/>
                    </a:lnTo>
                    <a:lnTo>
                      <a:pt x="234" y="30"/>
                    </a:lnTo>
                    <a:lnTo>
                      <a:pt x="202" y="30"/>
                    </a:lnTo>
                    <a:lnTo>
                      <a:pt x="202" y="0"/>
                    </a:lnTo>
                    <a:lnTo>
                      <a:pt x="186" y="0"/>
                    </a:lnTo>
                    <a:lnTo>
                      <a:pt x="156" y="46"/>
                    </a:lnTo>
                    <a:lnTo>
                      <a:pt x="124" y="15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5" name="Freeform 7"/>
              <p:cNvSpPr>
                <a:spLocks/>
              </p:cNvSpPr>
              <p:nvPr/>
            </p:nvSpPr>
            <p:spPr bwMode="auto">
              <a:xfrm>
                <a:off x="5303440" y="2877780"/>
                <a:ext cx="54400" cy="45029"/>
              </a:xfrm>
              <a:custGeom>
                <a:avLst/>
                <a:gdLst>
                  <a:gd name="T0" fmla="*/ 2147483647 w 78"/>
                  <a:gd name="T1" fmla="*/ 0 h 47"/>
                  <a:gd name="T2" fmla="*/ 2147483647 w 78"/>
                  <a:gd name="T3" fmla="*/ 0 h 47"/>
                  <a:gd name="T4" fmla="*/ 0 w 78"/>
                  <a:gd name="T5" fmla="*/ 2147483647 h 47"/>
                  <a:gd name="T6" fmla="*/ 2147483647 w 78"/>
                  <a:gd name="T7" fmla="*/ 2147483647 h 47"/>
                  <a:gd name="T8" fmla="*/ 0 w 78"/>
                  <a:gd name="T9" fmla="*/ 2147483647 h 47"/>
                  <a:gd name="T10" fmla="*/ 2147483647 w 78"/>
                  <a:gd name="T11" fmla="*/ 2147483647 h 47"/>
                  <a:gd name="T12" fmla="*/ 2147483647 w 78"/>
                  <a:gd name="T13" fmla="*/ 2147483647 h 47"/>
                  <a:gd name="T14" fmla="*/ 2147483647 w 78"/>
                  <a:gd name="T15" fmla="*/ 0 h 47"/>
                  <a:gd name="T16" fmla="*/ 2147483647 w 78"/>
                  <a:gd name="T17" fmla="*/ 0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47"/>
                  <a:gd name="T29" fmla="*/ 78 w 78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47">
                    <a:moveTo>
                      <a:pt x="63" y="0"/>
                    </a:moveTo>
                    <a:lnTo>
                      <a:pt x="15" y="0"/>
                    </a:lnTo>
                    <a:lnTo>
                      <a:pt x="0" y="17"/>
                    </a:lnTo>
                    <a:lnTo>
                      <a:pt x="48" y="17"/>
                    </a:lnTo>
                    <a:lnTo>
                      <a:pt x="0" y="32"/>
                    </a:lnTo>
                    <a:lnTo>
                      <a:pt x="63" y="47"/>
                    </a:lnTo>
                    <a:lnTo>
                      <a:pt x="78" y="17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6" name="Freeform 8"/>
              <p:cNvSpPr>
                <a:spLocks/>
              </p:cNvSpPr>
              <p:nvPr/>
            </p:nvSpPr>
            <p:spPr bwMode="auto">
              <a:xfrm>
                <a:off x="5385737" y="2868399"/>
                <a:ext cx="59980" cy="56287"/>
              </a:xfrm>
              <a:custGeom>
                <a:avLst/>
                <a:gdLst>
                  <a:gd name="T0" fmla="*/ 2147483647 w 86"/>
                  <a:gd name="T1" fmla="*/ 0 h 61"/>
                  <a:gd name="T2" fmla="*/ 2147483647 w 86"/>
                  <a:gd name="T3" fmla="*/ 0 h 61"/>
                  <a:gd name="T4" fmla="*/ 2147483647 w 86"/>
                  <a:gd name="T5" fmla="*/ 0 h 61"/>
                  <a:gd name="T6" fmla="*/ 2147483647 w 86"/>
                  <a:gd name="T7" fmla="*/ 0 h 61"/>
                  <a:gd name="T8" fmla="*/ 2147483647 w 86"/>
                  <a:gd name="T9" fmla="*/ 0 h 61"/>
                  <a:gd name="T10" fmla="*/ 0 w 86"/>
                  <a:gd name="T11" fmla="*/ 0 h 61"/>
                  <a:gd name="T12" fmla="*/ 2147483647 w 86"/>
                  <a:gd name="T13" fmla="*/ 0 h 61"/>
                  <a:gd name="T14" fmla="*/ 2147483647 w 86"/>
                  <a:gd name="T15" fmla="*/ 0 h 61"/>
                  <a:gd name="T16" fmla="*/ 2147483647 w 86"/>
                  <a:gd name="T17" fmla="*/ 0 h 61"/>
                  <a:gd name="T18" fmla="*/ 2147483647 w 86"/>
                  <a:gd name="T19" fmla="*/ 0 h 61"/>
                  <a:gd name="T20" fmla="*/ 2147483647 w 86"/>
                  <a:gd name="T21" fmla="*/ 0 h 61"/>
                  <a:gd name="T22" fmla="*/ 2147483647 w 86"/>
                  <a:gd name="T23" fmla="*/ 0 h 61"/>
                  <a:gd name="T24" fmla="*/ 2147483647 w 86"/>
                  <a:gd name="T25" fmla="*/ 0 h 61"/>
                  <a:gd name="T26" fmla="*/ 2147483647 w 86"/>
                  <a:gd name="T27" fmla="*/ 0 h 6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6"/>
                  <a:gd name="T43" fmla="*/ 0 h 61"/>
                  <a:gd name="T44" fmla="*/ 86 w 86"/>
                  <a:gd name="T45" fmla="*/ 61 h 6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6" h="61">
                    <a:moveTo>
                      <a:pt x="86" y="57"/>
                    </a:moveTo>
                    <a:lnTo>
                      <a:pt x="86" y="40"/>
                    </a:lnTo>
                    <a:lnTo>
                      <a:pt x="61" y="29"/>
                    </a:lnTo>
                    <a:lnTo>
                      <a:pt x="30" y="0"/>
                    </a:lnTo>
                    <a:lnTo>
                      <a:pt x="6" y="0"/>
                    </a:lnTo>
                    <a:lnTo>
                      <a:pt x="0" y="19"/>
                    </a:lnTo>
                    <a:lnTo>
                      <a:pt x="27" y="32"/>
                    </a:lnTo>
                    <a:lnTo>
                      <a:pt x="6" y="42"/>
                    </a:lnTo>
                    <a:lnTo>
                      <a:pt x="6" y="61"/>
                    </a:lnTo>
                    <a:lnTo>
                      <a:pt x="51" y="46"/>
                    </a:lnTo>
                    <a:lnTo>
                      <a:pt x="68" y="48"/>
                    </a:lnTo>
                    <a:lnTo>
                      <a:pt x="68" y="57"/>
                    </a:lnTo>
                    <a:lnTo>
                      <a:pt x="86" y="5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7" name="Freeform 9"/>
              <p:cNvSpPr>
                <a:spLocks/>
              </p:cNvSpPr>
              <p:nvPr/>
            </p:nvSpPr>
            <p:spPr bwMode="auto">
              <a:xfrm>
                <a:off x="5452691" y="2885285"/>
                <a:ext cx="39056" cy="56287"/>
              </a:xfrm>
              <a:custGeom>
                <a:avLst/>
                <a:gdLst>
                  <a:gd name="T0" fmla="*/ 0 w 57"/>
                  <a:gd name="T1" fmla="*/ 0 h 61"/>
                  <a:gd name="T2" fmla="*/ 0 w 57"/>
                  <a:gd name="T3" fmla="*/ 0 h 61"/>
                  <a:gd name="T4" fmla="*/ 0 w 57"/>
                  <a:gd name="T5" fmla="*/ 0 h 61"/>
                  <a:gd name="T6" fmla="*/ 0 w 57"/>
                  <a:gd name="T7" fmla="*/ 0 h 61"/>
                  <a:gd name="T8" fmla="*/ 0 w 57"/>
                  <a:gd name="T9" fmla="*/ 0 h 61"/>
                  <a:gd name="T10" fmla="*/ 0 w 57"/>
                  <a:gd name="T11" fmla="*/ 0 h 61"/>
                  <a:gd name="T12" fmla="*/ 0 w 57"/>
                  <a:gd name="T13" fmla="*/ 0 h 61"/>
                  <a:gd name="T14" fmla="*/ 0 w 57"/>
                  <a:gd name="T15" fmla="*/ 0 h 61"/>
                  <a:gd name="T16" fmla="*/ 0 w 57"/>
                  <a:gd name="T17" fmla="*/ 0 h 61"/>
                  <a:gd name="T18" fmla="*/ 0 w 57"/>
                  <a:gd name="T19" fmla="*/ 0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7"/>
                  <a:gd name="T31" fmla="*/ 0 h 61"/>
                  <a:gd name="T32" fmla="*/ 57 w 57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7" h="61">
                    <a:moveTo>
                      <a:pt x="48" y="61"/>
                    </a:moveTo>
                    <a:lnTo>
                      <a:pt x="57" y="50"/>
                    </a:lnTo>
                    <a:lnTo>
                      <a:pt x="53" y="23"/>
                    </a:lnTo>
                    <a:lnTo>
                      <a:pt x="30" y="13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2" y="36"/>
                    </a:lnTo>
                    <a:lnTo>
                      <a:pt x="27" y="61"/>
                    </a:lnTo>
                    <a:lnTo>
                      <a:pt x="48" y="6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8" name="Freeform 10"/>
              <p:cNvSpPr>
                <a:spLocks/>
              </p:cNvSpPr>
              <p:nvPr/>
            </p:nvSpPr>
            <p:spPr bwMode="auto">
              <a:xfrm>
                <a:off x="5134660" y="3001611"/>
                <a:ext cx="230154" cy="148222"/>
              </a:xfrm>
              <a:custGeom>
                <a:avLst/>
                <a:gdLst>
                  <a:gd name="T0" fmla="*/ 2147483647 w 329"/>
                  <a:gd name="T1" fmla="*/ 2147483647 h 157"/>
                  <a:gd name="T2" fmla="*/ 2147483647 w 329"/>
                  <a:gd name="T3" fmla="*/ 2147483647 h 157"/>
                  <a:gd name="T4" fmla="*/ 2147483647 w 329"/>
                  <a:gd name="T5" fmla="*/ 0 h 157"/>
                  <a:gd name="T6" fmla="*/ 2147483647 w 329"/>
                  <a:gd name="T7" fmla="*/ 2147483647 h 157"/>
                  <a:gd name="T8" fmla="*/ 0 w 329"/>
                  <a:gd name="T9" fmla="*/ 2147483647 h 157"/>
                  <a:gd name="T10" fmla="*/ 0 w 329"/>
                  <a:gd name="T11" fmla="*/ 2147483647 h 157"/>
                  <a:gd name="T12" fmla="*/ 2147483647 w 329"/>
                  <a:gd name="T13" fmla="*/ 2147483647 h 157"/>
                  <a:gd name="T14" fmla="*/ 2147483647 w 329"/>
                  <a:gd name="T15" fmla="*/ 2147483647 h 157"/>
                  <a:gd name="T16" fmla="*/ 2147483647 w 329"/>
                  <a:gd name="T17" fmla="*/ 2147483647 h 157"/>
                  <a:gd name="T18" fmla="*/ 2147483647 w 329"/>
                  <a:gd name="T19" fmla="*/ 2147483647 h 157"/>
                  <a:gd name="T20" fmla="*/ 2147483647 w 329"/>
                  <a:gd name="T21" fmla="*/ 2147483647 h 157"/>
                  <a:gd name="T22" fmla="*/ 2147483647 w 329"/>
                  <a:gd name="T23" fmla="*/ 2147483647 h 157"/>
                  <a:gd name="T24" fmla="*/ 2147483647 w 329"/>
                  <a:gd name="T25" fmla="*/ 2147483647 h 157"/>
                  <a:gd name="T26" fmla="*/ 2147483647 w 329"/>
                  <a:gd name="T27" fmla="*/ 2147483647 h 157"/>
                  <a:gd name="T28" fmla="*/ 2147483647 w 329"/>
                  <a:gd name="T29" fmla="*/ 2147483647 h 157"/>
                  <a:gd name="T30" fmla="*/ 2147483647 w 329"/>
                  <a:gd name="T31" fmla="*/ 2147483647 h 157"/>
                  <a:gd name="T32" fmla="*/ 2147483647 w 329"/>
                  <a:gd name="T33" fmla="*/ 2147483647 h 157"/>
                  <a:gd name="T34" fmla="*/ 2147483647 w 329"/>
                  <a:gd name="T35" fmla="*/ 2147483647 h 157"/>
                  <a:gd name="T36" fmla="*/ 2147483647 w 329"/>
                  <a:gd name="T37" fmla="*/ 2147483647 h 157"/>
                  <a:gd name="T38" fmla="*/ 2147483647 w 329"/>
                  <a:gd name="T39" fmla="*/ 2147483647 h 157"/>
                  <a:gd name="T40" fmla="*/ 2147483647 w 329"/>
                  <a:gd name="T41" fmla="*/ 2147483647 h 157"/>
                  <a:gd name="T42" fmla="*/ 2147483647 w 329"/>
                  <a:gd name="T43" fmla="*/ 2147483647 h 157"/>
                  <a:gd name="T44" fmla="*/ 2147483647 w 329"/>
                  <a:gd name="T45" fmla="*/ 2147483647 h 157"/>
                  <a:gd name="T46" fmla="*/ 2147483647 w 329"/>
                  <a:gd name="T47" fmla="*/ 2147483647 h 157"/>
                  <a:gd name="T48" fmla="*/ 2147483647 w 329"/>
                  <a:gd name="T49" fmla="*/ 2147483647 h 157"/>
                  <a:gd name="T50" fmla="*/ 2147483647 w 329"/>
                  <a:gd name="T51" fmla="*/ 2147483647 h 157"/>
                  <a:gd name="T52" fmla="*/ 2147483647 w 329"/>
                  <a:gd name="T53" fmla="*/ 2147483647 h 157"/>
                  <a:gd name="T54" fmla="*/ 2147483647 w 329"/>
                  <a:gd name="T55" fmla="*/ 2147483647 h 157"/>
                  <a:gd name="T56" fmla="*/ 2147483647 w 329"/>
                  <a:gd name="T57" fmla="*/ 2147483647 h 157"/>
                  <a:gd name="T58" fmla="*/ 2147483647 w 329"/>
                  <a:gd name="T59" fmla="*/ 2147483647 h 157"/>
                  <a:gd name="T60" fmla="*/ 2147483647 w 329"/>
                  <a:gd name="T61" fmla="*/ 2147483647 h 157"/>
                  <a:gd name="T62" fmla="*/ 2147483647 w 329"/>
                  <a:gd name="T63" fmla="*/ 2147483647 h 157"/>
                  <a:gd name="T64" fmla="*/ 2147483647 w 329"/>
                  <a:gd name="T65" fmla="*/ 2147483647 h 157"/>
                  <a:gd name="T66" fmla="*/ 2147483647 w 329"/>
                  <a:gd name="T67" fmla="*/ 2147483647 h 157"/>
                  <a:gd name="T68" fmla="*/ 2147483647 w 329"/>
                  <a:gd name="T69" fmla="*/ 2147483647 h 157"/>
                  <a:gd name="T70" fmla="*/ 2147483647 w 329"/>
                  <a:gd name="T71" fmla="*/ 2147483647 h 157"/>
                  <a:gd name="T72" fmla="*/ 2147483647 w 329"/>
                  <a:gd name="T73" fmla="*/ 2147483647 h 157"/>
                  <a:gd name="T74" fmla="*/ 2147483647 w 329"/>
                  <a:gd name="T75" fmla="*/ 2147483647 h 157"/>
                  <a:gd name="T76" fmla="*/ 2147483647 w 329"/>
                  <a:gd name="T77" fmla="*/ 2147483647 h 15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29"/>
                  <a:gd name="T118" fmla="*/ 0 h 157"/>
                  <a:gd name="T119" fmla="*/ 329 w 329"/>
                  <a:gd name="T120" fmla="*/ 157 h 15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29" h="157">
                    <a:moveTo>
                      <a:pt x="135" y="13"/>
                    </a:moveTo>
                    <a:lnTo>
                      <a:pt x="61" y="5"/>
                    </a:lnTo>
                    <a:lnTo>
                      <a:pt x="30" y="0"/>
                    </a:lnTo>
                    <a:lnTo>
                      <a:pt x="38" y="13"/>
                    </a:lnTo>
                    <a:lnTo>
                      <a:pt x="0" y="64"/>
                    </a:lnTo>
                    <a:lnTo>
                      <a:pt x="0" y="85"/>
                    </a:lnTo>
                    <a:lnTo>
                      <a:pt x="13" y="100"/>
                    </a:lnTo>
                    <a:lnTo>
                      <a:pt x="22" y="118"/>
                    </a:lnTo>
                    <a:lnTo>
                      <a:pt x="53" y="116"/>
                    </a:lnTo>
                    <a:lnTo>
                      <a:pt x="53" y="104"/>
                    </a:lnTo>
                    <a:lnTo>
                      <a:pt x="68" y="100"/>
                    </a:lnTo>
                    <a:lnTo>
                      <a:pt x="93" y="55"/>
                    </a:lnTo>
                    <a:lnTo>
                      <a:pt x="110" y="68"/>
                    </a:lnTo>
                    <a:lnTo>
                      <a:pt x="93" y="80"/>
                    </a:lnTo>
                    <a:lnTo>
                      <a:pt x="93" y="108"/>
                    </a:lnTo>
                    <a:lnTo>
                      <a:pt x="106" y="100"/>
                    </a:lnTo>
                    <a:lnTo>
                      <a:pt x="93" y="121"/>
                    </a:lnTo>
                    <a:lnTo>
                      <a:pt x="93" y="135"/>
                    </a:lnTo>
                    <a:lnTo>
                      <a:pt x="142" y="146"/>
                    </a:lnTo>
                    <a:lnTo>
                      <a:pt x="205" y="156"/>
                    </a:lnTo>
                    <a:lnTo>
                      <a:pt x="235" y="137"/>
                    </a:lnTo>
                    <a:lnTo>
                      <a:pt x="264" y="156"/>
                    </a:lnTo>
                    <a:lnTo>
                      <a:pt x="321" y="157"/>
                    </a:lnTo>
                    <a:lnTo>
                      <a:pt x="323" y="140"/>
                    </a:lnTo>
                    <a:lnTo>
                      <a:pt x="292" y="114"/>
                    </a:lnTo>
                    <a:lnTo>
                      <a:pt x="306" y="83"/>
                    </a:lnTo>
                    <a:lnTo>
                      <a:pt x="325" y="61"/>
                    </a:lnTo>
                    <a:lnTo>
                      <a:pt x="329" y="32"/>
                    </a:lnTo>
                    <a:lnTo>
                      <a:pt x="272" y="30"/>
                    </a:lnTo>
                    <a:lnTo>
                      <a:pt x="264" y="64"/>
                    </a:lnTo>
                    <a:lnTo>
                      <a:pt x="239" y="68"/>
                    </a:lnTo>
                    <a:lnTo>
                      <a:pt x="230" y="91"/>
                    </a:lnTo>
                    <a:lnTo>
                      <a:pt x="201" y="47"/>
                    </a:lnTo>
                    <a:lnTo>
                      <a:pt x="184" y="64"/>
                    </a:lnTo>
                    <a:lnTo>
                      <a:pt x="173" y="51"/>
                    </a:lnTo>
                    <a:lnTo>
                      <a:pt x="178" y="32"/>
                    </a:lnTo>
                    <a:lnTo>
                      <a:pt x="142" y="30"/>
                    </a:lnTo>
                    <a:lnTo>
                      <a:pt x="135" y="13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9" name="Freeform 11"/>
              <p:cNvSpPr>
                <a:spLocks/>
              </p:cNvSpPr>
              <p:nvPr/>
            </p:nvSpPr>
            <p:spPr bwMode="auto">
              <a:xfrm>
                <a:off x="5371789" y="3026002"/>
                <a:ext cx="65559" cy="95688"/>
              </a:xfrm>
              <a:custGeom>
                <a:avLst/>
                <a:gdLst>
                  <a:gd name="T0" fmla="*/ 0 w 95"/>
                  <a:gd name="T1" fmla="*/ 0 h 103"/>
                  <a:gd name="T2" fmla="*/ 0 w 95"/>
                  <a:gd name="T3" fmla="*/ 0 h 103"/>
                  <a:gd name="T4" fmla="*/ 0 w 95"/>
                  <a:gd name="T5" fmla="*/ 0 h 103"/>
                  <a:gd name="T6" fmla="*/ 0 w 95"/>
                  <a:gd name="T7" fmla="*/ 0 h 103"/>
                  <a:gd name="T8" fmla="*/ 0 w 95"/>
                  <a:gd name="T9" fmla="*/ 0 h 103"/>
                  <a:gd name="T10" fmla="*/ 0 w 95"/>
                  <a:gd name="T11" fmla="*/ 0 h 103"/>
                  <a:gd name="T12" fmla="*/ 0 w 95"/>
                  <a:gd name="T13" fmla="*/ 0 h 103"/>
                  <a:gd name="T14" fmla="*/ 0 w 95"/>
                  <a:gd name="T15" fmla="*/ 0 h 103"/>
                  <a:gd name="T16" fmla="*/ 0 w 95"/>
                  <a:gd name="T17" fmla="*/ 0 h 103"/>
                  <a:gd name="T18" fmla="*/ 0 w 95"/>
                  <a:gd name="T19" fmla="*/ 0 h 103"/>
                  <a:gd name="T20" fmla="*/ 0 w 95"/>
                  <a:gd name="T21" fmla="*/ 0 h 103"/>
                  <a:gd name="T22" fmla="*/ 0 w 95"/>
                  <a:gd name="T23" fmla="*/ 0 h 103"/>
                  <a:gd name="T24" fmla="*/ 0 w 95"/>
                  <a:gd name="T25" fmla="*/ 0 h 103"/>
                  <a:gd name="T26" fmla="*/ 0 w 95"/>
                  <a:gd name="T27" fmla="*/ 0 h 103"/>
                  <a:gd name="T28" fmla="*/ 0 w 95"/>
                  <a:gd name="T29" fmla="*/ 0 h 103"/>
                  <a:gd name="T30" fmla="*/ 0 w 95"/>
                  <a:gd name="T31" fmla="*/ 0 h 103"/>
                  <a:gd name="T32" fmla="*/ 0 w 95"/>
                  <a:gd name="T33" fmla="*/ 0 h 103"/>
                  <a:gd name="T34" fmla="*/ 0 w 95"/>
                  <a:gd name="T35" fmla="*/ 0 h 10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95"/>
                  <a:gd name="T55" fmla="*/ 0 h 103"/>
                  <a:gd name="T56" fmla="*/ 95 w 95"/>
                  <a:gd name="T57" fmla="*/ 103 h 10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95" h="103">
                    <a:moveTo>
                      <a:pt x="95" y="8"/>
                    </a:moveTo>
                    <a:lnTo>
                      <a:pt x="65" y="0"/>
                    </a:lnTo>
                    <a:lnTo>
                      <a:pt x="32" y="8"/>
                    </a:lnTo>
                    <a:lnTo>
                      <a:pt x="21" y="25"/>
                    </a:lnTo>
                    <a:lnTo>
                      <a:pt x="40" y="25"/>
                    </a:lnTo>
                    <a:lnTo>
                      <a:pt x="32" y="38"/>
                    </a:lnTo>
                    <a:lnTo>
                      <a:pt x="0" y="42"/>
                    </a:lnTo>
                    <a:lnTo>
                      <a:pt x="12" y="67"/>
                    </a:lnTo>
                    <a:lnTo>
                      <a:pt x="29" y="65"/>
                    </a:lnTo>
                    <a:lnTo>
                      <a:pt x="32" y="78"/>
                    </a:lnTo>
                    <a:lnTo>
                      <a:pt x="51" y="103"/>
                    </a:lnTo>
                    <a:lnTo>
                      <a:pt x="93" y="74"/>
                    </a:lnTo>
                    <a:lnTo>
                      <a:pt x="80" y="59"/>
                    </a:lnTo>
                    <a:lnTo>
                      <a:pt x="93" y="52"/>
                    </a:lnTo>
                    <a:lnTo>
                      <a:pt x="82" y="33"/>
                    </a:lnTo>
                    <a:lnTo>
                      <a:pt x="95" y="21"/>
                    </a:lnTo>
                    <a:lnTo>
                      <a:pt x="95" y="8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0" name="Freeform 12"/>
              <p:cNvSpPr>
                <a:spLocks/>
              </p:cNvSpPr>
              <p:nvPr/>
            </p:nvSpPr>
            <p:spPr bwMode="auto">
              <a:xfrm>
                <a:off x="5374578" y="2962211"/>
                <a:ext cx="78113" cy="50658"/>
              </a:xfrm>
              <a:custGeom>
                <a:avLst/>
                <a:gdLst>
                  <a:gd name="T0" fmla="*/ 2147483647 w 110"/>
                  <a:gd name="T1" fmla="*/ 0 h 55"/>
                  <a:gd name="T2" fmla="*/ 0 w 110"/>
                  <a:gd name="T3" fmla="*/ 0 h 55"/>
                  <a:gd name="T4" fmla="*/ 2147483647 w 110"/>
                  <a:gd name="T5" fmla="*/ 0 h 55"/>
                  <a:gd name="T6" fmla="*/ 2147483647 w 110"/>
                  <a:gd name="T7" fmla="*/ 0 h 55"/>
                  <a:gd name="T8" fmla="*/ 2147483647 w 110"/>
                  <a:gd name="T9" fmla="*/ 0 h 55"/>
                  <a:gd name="T10" fmla="*/ 2147483647 w 110"/>
                  <a:gd name="T11" fmla="*/ 0 h 55"/>
                  <a:gd name="T12" fmla="*/ 2147483647 w 110"/>
                  <a:gd name="T13" fmla="*/ 0 h 55"/>
                  <a:gd name="T14" fmla="*/ 2147483647 w 110"/>
                  <a:gd name="T15" fmla="*/ 0 h 55"/>
                  <a:gd name="T16" fmla="*/ 2147483647 w 110"/>
                  <a:gd name="T17" fmla="*/ 0 h 55"/>
                  <a:gd name="T18" fmla="*/ 2147483647 w 110"/>
                  <a:gd name="T19" fmla="*/ 0 h 55"/>
                  <a:gd name="T20" fmla="*/ 2147483647 w 110"/>
                  <a:gd name="T21" fmla="*/ 0 h 55"/>
                  <a:gd name="T22" fmla="*/ 2147483647 w 110"/>
                  <a:gd name="T23" fmla="*/ 0 h 55"/>
                  <a:gd name="T24" fmla="*/ 2147483647 w 110"/>
                  <a:gd name="T25" fmla="*/ 0 h 5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0"/>
                  <a:gd name="T40" fmla="*/ 0 h 55"/>
                  <a:gd name="T41" fmla="*/ 110 w 110"/>
                  <a:gd name="T42" fmla="*/ 55 h 5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0" h="55">
                    <a:moveTo>
                      <a:pt x="6" y="0"/>
                    </a:moveTo>
                    <a:lnTo>
                      <a:pt x="0" y="13"/>
                    </a:lnTo>
                    <a:lnTo>
                      <a:pt x="23" y="40"/>
                    </a:lnTo>
                    <a:lnTo>
                      <a:pt x="61" y="38"/>
                    </a:lnTo>
                    <a:lnTo>
                      <a:pt x="49" y="49"/>
                    </a:lnTo>
                    <a:lnTo>
                      <a:pt x="97" y="55"/>
                    </a:lnTo>
                    <a:lnTo>
                      <a:pt x="104" y="28"/>
                    </a:lnTo>
                    <a:lnTo>
                      <a:pt x="110" y="0"/>
                    </a:lnTo>
                    <a:lnTo>
                      <a:pt x="61" y="4"/>
                    </a:lnTo>
                    <a:lnTo>
                      <a:pt x="53" y="21"/>
                    </a:lnTo>
                    <a:lnTo>
                      <a:pt x="23" y="1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1" name="Freeform 13"/>
              <p:cNvSpPr>
                <a:spLocks/>
              </p:cNvSpPr>
              <p:nvPr/>
            </p:nvSpPr>
            <p:spPr bwMode="auto">
              <a:xfrm>
                <a:off x="5500117" y="3029755"/>
                <a:ext cx="272001" cy="341473"/>
              </a:xfrm>
              <a:custGeom>
                <a:avLst/>
                <a:gdLst>
                  <a:gd name="T0" fmla="*/ 2147483647 w 389"/>
                  <a:gd name="T1" fmla="*/ 0 h 365"/>
                  <a:gd name="T2" fmla="*/ 2147483647 w 389"/>
                  <a:gd name="T3" fmla="*/ 0 h 365"/>
                  <a:gd name="T4" fmla="*/ 0 w 389"/>
                  <a:gd name="T5" fmla="*/ 0 h 365"/>
                  <a:gd name="T6" fmla="*/ 2147483647 w 389"/>
                  <a:gd name="T7" fmla="*/ 0 h 365"/>
                  <a:gd name="T8" fmla="*/ 2147483647 w 389"/>
                  <a:gd name="T9" fmla="*/ 0 h 365"/>
                  <a:gd name="T10" fmla="*/ 2147483647 w 389"/>
                  <a:gd name="T11" fmla="*/ 0 h 365"/>
                  <a:gd name="T12" fmla="*/ 2147483647 w 389"/>
                  <a:gd name="T13" fmla="*/ 0 h 365"/>
                  <a:gd name="T14" fmla="*/ 2147483647 w 389"/>
                  <a:gd name="T15" fmla="*/ 0 h 365"/>
                  <a:gd name="T16" fmla="*/ 2147483647 w 389"/>
                  <a:gd name="T17" fmla="*/ 0 h 365"/>
                  <a:gd name="T18" fmla="*/ 2147483647 w 389"/>
                  <a:gd name="T19" fmla="*/ 0 h 365"/>
                  <a:gd name="T20" fmla="*/ 2147483647 w 389"/>
                  <a:gd name="T21" fmla="*/ 0 h 365"/>
                  <a:gd name="T22" fmla="*/ 2147483647 w 389"/>
                  <a:gd name="T23" fmla="*/ 0 h 365"/>
                  <a:gd name="T24" fmla="*/ 2147483647 w 389"/>
                  <a:gd name="T25" fmla="*/ 0 h 365"/>
                  <a:gd name="T26" fmla="*/ 2147483647 w 389"/>
                  <a:gd name="T27" fmla="*/ 0 h 365"/>
                  <a:gd name="T28" fmla="*/ 2147483647 w 389"/>
                  <a:gd name="T29" fmla="*/ 0 h 365"/>
                  <a:gd name="T30" fmla="*/ 2147483647 w 389"/>
                  <a:gd name="T31" fmla="*/ 0 h 365"/>
                  <a:gd name="T32" fmla="*/ 2147483647 w 389"/>
                  <a:gd name="T33" fmla="*/ 0 h 365"/>
                  <a:gd name="T34" fmla="*/ 2147483647 w 389"/>
                  <a:gd name="T35" fmla="*/ 0 h 365"/>
                  <a:gd name="T36" fmla="*/ 2147483647 w 389"/>
                  <a:gd name="T37" fmla="*/ 0 h 365"/>
                  <a:gd name="T38" fmla="*/ 2147483647 w 389"/>
                  <a:gd name="T39" fmla="*/ 0 h 365"/>
                  <a:gd name="T40" fmla="*/ 2147483647 w 389"/>
                  <a:gd name="T41" fmla="*/ 0 h 365"/>
                  <a:gd name="T42" fmla="*/ 2147483647 w 389"/>
                  <a:gd name="T43" fmla="*/ 0 h 365"/>
                  <a:gd name="T44" fmla="*/ 2147483647 w 389"/>
                  <a:gd name="T45" fmla="*/ 0 h 365"/>
                  <a:gd name="T46" fmla="*/ 2147483647 w 389"/>
                  <a:gd name="T47" fmla="*/ 0 h 365"/>
                  <a:gd name="T48" fmla="*/ 2147483647 w 389"/>
                  <a:gd name="T49" fmla="*/ 0 h 365"/>
                  <a:gd name="T50" fmla="*/ 2147483647 w 389"/>
                  <a:gd name="T51" fmla="*/ 0 h 365"/>
                  <a:gd name="T52" fmla="*/ 2147483647 w 389"/>
                  <a:gd name="T53" fmla="*/ 0 h 365"/>
                  <a:gd name="T54" fmla="*/ 2147483647 w 389"/>
                  <a:gd name="T55" fmla="*/ 0 h 365"/>
                  <a:gd name="T56" fmla="*/ 2147483647 w 389"/>
                  <a:gd name="T57" fmla="*/ 0 h 365"/>
                  <a:gd name="T58" fmla="*/ 2147483647 w 389"/>
                  <a:gd name="T59" fmla="*/ 0 h 365"/>
                  <a:gd name="T60" fmla="*/ 2147483647 w 389"/>
                  <a:gd name="T61" fmla="*/ 0 h 365"/>
                  <a:gd name="T62" fmla="*/ 2147483647 w 389"/>
                  <a:gd name="T63" fmla="*/ 0 h 365"/>
                  <a:gd name="T64" fmla="*/ 2147483647 w 389"/>
                  <a:gd name="T65" fmla="*/ 0 h 365"/>
                  <a:gd name="T66" fmla="*/ 2147483647 w 389"/>
                  <a:gd name="T67" fmla="*/ 0 h 365"/>
                  <a:gd name="T68" fmla="*/ 2147483647 w 389"/>
                  <a:gd name="T69" fmla="*/ 0 h 365"/>
                  <a:gd name="T70" fmla="*/ 2147483647 w 389"/>
                  <a:gd name="T71" fmla="*/ 0 h 365"/>
                  <a:gd name="T72" fmla="*/ 2147483647 w 389"/>
                  <a:gd name="T73" fmla="*/ 0 h 365"/>
                  <a:gd name="T74" fmla="*/ 2147483647 w 389"/>
                  <a:gd name="T75" fmla="*/ 0 h 365"/>
                  <a:gd name="T76" fmla="*/ 2147483647 w 389"/>
                  <a:gd name="T77" fmla="*/ 0 h 365"/>
                  <a:gd name="T78" fmla="*/ 2147483647 w 389"/>
                  <a:gd name="T79" fmla="*/ 0 h 365"/>
                  <a:gd name="T80" fmla="*/ 2147483647 w 389"/>
                  <a:gd name="T81" fmla="*/ 0 h 365"/>
                  <a:gd name="T82" fmla="*/ 2147483647 w 389"/>
                  <a:gd name="T83" fmla="*/ 0 h 365"/>
                  <a:gd name="T84" fmla="*/ 2147483647 w 389"/>
                  <a:gd name="T85" fmla="*/ 0 h 365"/>
                  <a:gd name="T86" fmla="*/ 2147483647 w 389"/>
                  <a:gd name="T87" fmla="*/ 0 h 365"/>
                  <a:gd name="T88" fmla="*/ 2147483647 w 389"/>
                  <a:gd name="T89" fmla="*/ 0 h 36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89"/>
                  <a:gd name="T136" fmla="*/ 0 h 365"/>
                  <a:gd name="T137" fmla="*/ 389 w 389"/>
                  <a:gd name="T138" fmla="*/ 365 h 36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89" h="365">
                    <a:moveTo>
                      <a:pt x="70" y="0"/>
                    </a:moveTo>
                    <a:lnTo>
                      <a:pt x="38" y="17"/>
                    </a:lnTo>
                    <a:lnTo>
                      <a:pt x="0" y="70"/>
                    </a:lnTo>
                    <a:lnTo>
                      <a:pt x="11" y="108"/>
                    </a:lnTo>
                    <a:lnTo>
                      <a:pt x="76" y="126"/>
                    </a:lnTo>
                    <a:lnTo>
                      <a:pt x="150" y="126"/>
                    </a:lnTo>
                    <a:lnTo>
                      <a:pt x="169" y="158"/>
                    </a:lnTo>
                    <a:lnTo>
                      <a:pt x="205" y="160"/>
                    </a:lnTo>
                    <a:lnTo>
                      <a:pt x="231" y="192"/>
                    </a:lnTo>
                    <a:lnTo>
                      <a:pt x="214" y="228"/>
                    </a:lnTo>
                    <a:lnTo>
                      <a:pt x="182" y="260"/>
                    </a:lnTo>
                    <a:lnTo>
                      <a:pt x="148" y="259"/>
                    </a:lnTo>
                    <a:lnTo>
                      <a:pt x="121" y="274"/>
                    </a:lnTo>
                    <a:lnTo>
                      <a:pt x="205" y="291"/>
                    </a:lnTo>
                    <a:lnTo>
                      <a:pt x="247" y="344"/>
                    </a:lnTo>
                    <a:lnTo>
                      <a:pt x="300" y="365"/>
                    </a:lnTo>
                    <a:lnTo>
                      <a:pt x="300" y="350"/>
                    </a:lnTo>
                    <a:lnTo>
                      <a:pt x="273" y="316"/>
                    </a:lnTo>
                    <a:lnTo>
                      <a:pt x="319" y="344"/>
                    </a:lnTo>
                    <a:lnTo>
                      <a:pt x="334" y="331"/>
                    </a:lnTo>
                    <a:lnTo>
                      <a:pt x="302" y="276"/>
                    </a:lnTo>
                    <a:lnTo>
                      <a:pt x="298" y="243"/>
                    </a:lnTo>
                    <a:lnTo>
                      <a:pt x="321" y="243"/>
                    </a:lnTo>
                    <a:lnTo>
                      <a:pt x="334" y="276"/>
                    </a:lnTo>
                    <a:lnTo>
                      <a:pt x="368" y="283"/>
                    </a:lnTo>
                    <a:lnTo>
                      <a:pt x="389" y="251"/>
                    </a:lnTo>
                    <a:lnTo>
                      <a:pt x="389" y="215"/>
                    </a:lnTo>
                    <a:lnTo>
                      <a:pt x="349" y="190"/>
                    </a:lnTo>
                    <a:lnTo>
                      <a:pt x="330" y="190"/>
                    </a:lnTo>
                    <a:lnTo>
                      <a:pt x="319" y="173"/>
                    </a:lnTo>
                    <a:lnTo>
                      <a:pt x="290" y="160"/>
                    </a:lnTo>
                    <a:lnTo>
                      <a:pt x="332" y="154"/>
                    </a:lnTo>
                    <a:lnTo>
                      <a:pt x="325" y="137"/>
                    </a:lnTo>
                    <a:lnTo>
                      <a:pt x="298" y="110"/>
                    </a:lnTo>
                    <a:lnTo>
                      <a:pt x="298" y="86"/>
                    </a:lnTo>
                    <a:lnTo>
                      <a:pt x="247" y="80"/>
                    </a:lnTo>
                    <a:lnTo>
                      <a:pt x="241" y="65"/>
                    </a:lnTo>
                    <a:lnTo>
                      <a:pt x="212" y="50"/>
                    </a:lnTo>
                    <a:lnTo>
                      <a:pt x="190" y="13"/>
                    </a:lnTo>
                    <a:lnTo>
                      <a:pt x="131" y="11"/>
                    </a:lnTo>
                    <a:lnTo>
                      <a:pt x="89" y="21"/>
                    </a:lnTo>
                    <a:lnTo>
                      <a:pt x="64" y="70"/>
                    </a:lnTo>
                    <a:lnTo>
                      <a:pt x="76" y="1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2" name="Freeform 14"/>
              <p:cNvSpPr>
                <a:spLocks/>
              </p:cNvSpPr>
              <p:nvPr/>
            </p:nvSpPr>
            <p:spPr bwMode="auto">
              <a:xfrm>
                <a:off x="5483379" y="3243645"/>
                <a:ext cx="76718" cy="116326"/>
              </a:xfrm>
              <a:custGeom>
                <a:avLst/>
                <a:gdLst>
                  <a:gd name="T0" fmla="*/ 2147483647 w 110"/>
                  <a:gd name="T1" fmla="*/ 0 h 124"/>
                  <a:gd name="T2" fmla="*/ 2147483647 w 110"/>
                  <a:gd name="T3" fmla="*/ 2147483647 h 124"/>
                  <a:gd name="T4" fmla="*/ 2147483647 w 110"/>
                  <a:gd name="T5" fmla="*/ 2147483647 h 124"/>
                  <a:gd name="T6" fmla="*/ 0 w 110"/>
                  <a:gd name="T7" fmla="*/ 2147483647 h 124"/>
                  <a:gd name="T8" fmla="*/ 2147483647 w 110"/>
                  <a:gd name="T9" fmla="*/ 2147483647 h 124"/>
                  <a:gd name="T10" fmla="*/ 2147483647 w 110"/>
                  <a:gd name="T11" fmla="*/ 2147483647 h 124"/>
                  <a:gd name="T12" fmla="*/ 2147483647 w 110"/>
                  <a:gd name="T13" fmla="*/ 2147483647 h 124"/>
                  <a:gd name="T14" fmla="*/ 2147483647 w 110"/>
                  <a:gd name="T15" fmla="*/ 2147483647 h 124"/>
                  <a:gd name="T16" fmla="*/ 2147483647 w 110"/>
                  <a:gd name="T17" fmla="*/ 2147483647 h 124"/>
                  <a:gd name="T18" fmla="*/ 2147483647 w 110"/>
                  <a:gd name="T19" fmla="*/ 2147483647 h 124"/>
                  <a:gd name="T20" fmla="*/ 2147483647 w 110"/>
                  <a:gd name="T21" fmla="*/ 2147483647 h 124"/>
                  <a:gd name="T22" fmla="*/ 2147483647 w 110"/>
                  <a:gd name="T23" fmla="*/ 2147483647 h 124"/>
                  <a:gd name="T24" fmla="*/ 2147483647 w 110"/>
                  <a:gd name="T25" fmla="*/ 2147483647 h 124"/>
                  <a:gd name="T26" fmla="*/ 2147483647 w 110"/>
                  <a:gd name="T27" fmla="*/ 0 h 124"/>
                  <a:gd name="T28" fmla="*/ 2147483647 w 110"/>
                  <a:gd name="T29" fmla="*/ 0 h 1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"/>
                  <a:gd name="T46" fmla="*/ 0 h 124"/>
                  <a:gd name="T47" fmla="*/ 110 w 110"/>
                  <a:gd name="T48" fmla="*/ 124 h 1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" h="124">
                    <a:moveTo>
                      <a:pt x="43" y="0"/>
                    </a:moveTo>
                    <a:lnTo>
                      <a:pt x="36" y="32"/>
                    </a:lnTo>
                    <a:lnTo>
                      <a:pt x="4" y="67"/>
                    </a:lnTo>
                    <a:lnTo>
                      <a:pt x="0" y="91"/>
                    </a:lnTo>
                    <a:lnTo>
                      <a:pt x="36" y="80"/>
                    </a:lnTo>
                    <a:lnTo>
                      <a:pt x="49" y="89"/>
                    </a:lnTo>
                    <a:lnTo>
                      <a:pt x="24" y="101"/>
                    </a:lnTo>
                    <a:lnTo>
                      <a:pt x="43" y="124"/>
                    </a:lnTo>
                    <a:lnTo>
                      <a:pt x="66" y="108"/>
                    </a:lnTo>
                    <a:lnTo>
                      <a:pt x="78" y="86"/>
                    </a:lnTo>
                    <a:lnTo>
                      <a:pt x="110" y="78"/>
                    </a:lnTo>
                    <a:lnTo>
                      <a:pt x="93" y="53"/>
                    </a:lnTo>
                    <a:lnTo>
                      <a:pt x="5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3" name="Freeform 15"/>
              <p:cNvSpPr>
                <a:spLocks/>
              </p:cNvSpPr>
              <p:nvPr/>
            </p:nvSpPr>
            <p:spPr bwMode="auto">
              <a:xfrm>
                <a:off x="5473614" y="2753949"/>
                <a:ext cx="355693" cy="208261"/>
              </a:xfrm>
              <a:custGeom>
                <a:avLst/>
                <a:gdLst>
                  <a:gd name="T0" fmla="*/ 2147483647 w 510"/>
                  <a:gd name="T1" fmla="*/ 2147483647 h 222"/>
                  <a:gd name="T2" fmla="*/ 2147483647 w 510"/>
                  <a:gd name="T3" fmla="*/ 2147483647 h 222"/>
                  <a:gd name="T4" fmla="*/ 2147483647 w 510"/>
                  <a:gd name="T5" fmla="*/ 2147483647 h 222"/>
                  <a:gd name="T6" fmla="*/ 2147483647 w 510"/>
                  <a:gd name="T7" fmla="*/ 0 h 222"/>
                  <a:gd name="T8" fmla="*/ 2147483647 w 510"/>
                  <a:gd name="T9" fmla="*/ 2147483647 h 222"/>
                  <a:gd name="T10" fmla="*/ 2147483647 w 510"/>
                  <a:gd name="T11" fmla="*/ 2147483647 h 222"/>
                  <a:gd name="T12" fmla="*/ 2147483647 w 510"/>
                  <a:gd name="T13" fmla="*/ 2147483647 h 222"/>
                  <a:gd name="T14" fmla="*/ 2147483647 w 510"/>
                  <a:gd name="T15" fmla="*/ 2147483647 h 222"/>
                  <a:gd name="T16" fmla="*/ 2147483647 w 510"/>
                  <a:gd name="T17" fmla="*/ 2147483647 h 222"/>
                  <a:gd name="T18" fmla="*/ 2147483647 w 510"/>
                  <a:gd name="T19" fmla="*/ 2147483647 h 222"/>
                  <a:gd name="T20" fmla="*/ 2147483647 w 510"/>
                  <a:gd name="T21" fmla="*/ 2147483647 h 222"/>
                  <a:gd name="T22" fmla="*/ 2147483647 w 510"/>
                  <a:gd name="T23" fmla="*/ 2147483647 h 222"/>
                  <a:gd name="T24" fmla="*/ 2147483647 w 510"/>
                  <a:gd name="T25" fmla="*/ 2147483647 h 222"/>
                  <a:gd name="T26" fmla="*/ 2147483647 w 510"/>
                  <a:gd name="T27" fmla="*/ 2147483647 h 222"/>
                  <a:gd name="T28" fmla="*/ 2147483647 w 510"/>
                  <a:gd name="T29" fmla="*/ 2147483647 h 222"/>
                  <a:gd name="T30" fmla="*/ 2147483647 w 510"/>
                  <a:gd name="T31" fmla="*/ 2147483647 h 222"/>
                  <a:gd name="T32" fmla="*/ 0 w 510"/>
                  <a:gd name="T33" fmla="*/ 2147483647 h 222"/>
                  <a:gd name="T34" fmla="*/ 2147483647 w 510"/>
                  <a:gd name="T35" fmla="*/ 2147483647 h 222"/>
                  <a:gd name="T36" fmla="*/ 2147483647 w 510"/>
                  <a:gd name="T37" fmla="*/ 2147483647 h 222"/>
                  <a:gd name="T38" fmla="*/ 2147483647 w 510"/>
                  <a:gd name="T39" fmla="*/ 2147483647 h 222"/>
                  <a:gd name="T40" fmla="*/ 2147483647 w 510"/>
                  <a:gd name="T41" fmla="*/ 2147483647 h 222"/>
                  <a:gd name="T42" fmla="*/ 2147483647 w 510"/>
                  <a:gd name="T43" fmla="*/ 2147483647 h 222"/>
                  <a:gd name="T44" fmla="*/ 2147483647 w 510"/>
                  <a:gd name="T45" fmla="*/ 2147483647 h 222"/>
                  <a:gd name="T46" fmla="*/ 2147483647 w 510"/>
                  <a:gd name="T47" fmla="*/ 2147483647 h 222"/>
                  <a:gd name="T48" fmla="*/ 2147483647 w 510"/>
                  <a:gd name="T49" fmla="*/ 2147483647 h 222"/>
                  <a:gd name="T50" fmla="*/ 2147483647 w 510"/>
                  <a:gd name="T51" fmla="*/ 2147483647 h 222"/>
                  <a:gd name="T52" fmla="*/ 2147483647 w 510"/>
                  <a:gd name="T53" fmla="*/ 2147483647 h 222"/>
                  <a:gd name="T54" fmla="*/ 2147483647 w 510"/>
                  <a:gd name="T55" fmla="*/ 2147483647 h 222"/>
                  <a:gd name="T56" fmla="*/ 2147483647 w 510"/>
                  <a:gd name="T57" fmla="*/ 2147483647 h 222"/>
                  <a:gd name="T58" fmla="*/ 2147483647 w 510"/>
                  <a:gd name="T59" fmla="*/ 2147483647 h 222"/>
                  <a:gd name="T60" fmla="*/ 2147483647 w 510"/>
                  <a:gd name="T61" fmla="*/ 2147483647 h 222"/>
                  <a:gd name="T62" fmla="*/ 2147483647 w 510"/>
                  <a:gd name="T63" fmla="*/ 2147483647 h 222"/>
                  <a:gd name="T64" fmla="*/ 2147483647 w 510"/>
                  <a:gd name="T65" fmla="*/ 2147483647 h 222"/>
                  <a:gd name="T66" fmla="*/ 2147483647 w 510"/>
                  <a:gd name="T67" fmla="*/ 2147483647 h 222"/>
                  <a:gd name="T68" fmla="*/ 2147483647 w 510"/>
                  <a:gd name="T69" fmla="*/ 2147483647 h 222"/>
                  <a:gd name="T70" fmla="*/ 2147483647 w 510"/>
                  <a:gd name="T71" fmla="*/ 2147483647 h 222"/>
                  <a:gd name="T72" fmla="*/ 2147483647 w 510"/>
                  <a:gd name="T73" fmla="*/ 2147483647 h 222"/>
                  <a:gd name="T74" fmla="*/ 2147483647 w 510"/>
                  <a:gd name="T75" fmla="*/ 2147483647 h 222"/>
                  <a:gd name="T76" fmla="*/ 2147483647 w 510"/>
                  <a:gd name="T77" fmla="*/ 2147483647 h 222"/>
                  <a:gd name="T78" fmla="*/ 2147483647 w 510"/>
                  <a:gd name="T79" fmla="*/ 2147483647 h 222"/>
                  <a:gd name="T80" fmla="*/ 2147483647 w 510"/>
                  <a:gd name="T81" fmla="*/ 2147483647 h 22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10"/>
                  <a:gd name="T124" fmla="*/ 0 h 222"/>
                  <a:gd name="T125" fmla="*/ 510 w 510"/>
                  <a:gd name="T126" fmla="*/ 222 h 22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10" h="222">
                    <a:moveTo>
                      <a:pt x="510" y="34"/>
                    </a:moveTo>
                    <a:lnTo>
                      <a:pt x="451" y="19"/>
                    </a:lnTo>
                    <a:lnTo>
                      <a:pt x="394" y="17"/>
                    </a:lnTo>
                    <a:lnTo>
                      <a:pt x="356" y="0"/>
                    </a:lnTo>
                    <a:lnTo>
                      <a:pt x="248" y="5"/>
                    </a:lnTo>
                    <a:lnTo>
                      <a:pt x="212" y="19"/>
                    </a:lnTo>
                    <a:lnTo>
                      <a:pt x="147" y="19"/>
                    </a:lnTo>
                    <a:lnTo>
                      <a:pt x="134" y="38"/>
                    </a:lnTo>
                    <a:lnTo>
                      <a:pt x="80" y="39"/>
                    </a:lnTo>
                    <a:lnTo>
                      <a:pt x="141" y="74"/>
                    </a:lnTo>
                    <a:lnTo>
                      <a:pt x="126" y="89"/>
                    </a:lnTo>
                    <a:lnTo>
                      <a:pt x="90" y="72"/>
                    </a:lnTo>
                    <a:lnTo>
                      <a:pt x="69" y="62"/>
                    </a:lnTo>
                    <a:lnTo>
                      <a:pt x="63" y="49"/>
                    </a:lnTo>
                    <a:lnTo>
                      <a:pt x="31" y="53"/>
                    </a:lnTo>
                    <a:lnTo>
                      <a:pt x="2" y="66"/>
                    </a:lnTo>
                    <a:lnTo>
                      <a:pt x="0" y="115"/>
                    </a:lnTo>
                    <a:lnTo>
                      <a:pt x="23" y="123"/>
                    </a:lnTo>
                    <a:lnTo>
                      <a:pt x="59" y="123"/>
                    </a:lnTo>
                    <a:lnTo>
                      <a:pt x="35" y="146"/>
                    </a:lnTo>
                    <a:lnTo>
                      <a:pt x="67" y="176"/>
                    </a:lnTo>
                    <a:lnTo>
                      <a:pt x="78" y="157"/>
                    </a:lnTo>
                    <a:lnTo>
                      <a:pt x="134" y="123"/>
                    </a:lnTo>
                    <a:lnTo>
                      <a:pt x="151" y="129"/>
                    </a:lnTo>
                    <a:lnTo>
                      <a:pt x="101" y="157"/>
                    </a:lnTo>
                    <a:lnTo>
                      <a:pt x="132" y="171"/>
                    </a:lnTo>
                    <a:lnTo>
                      <a:pt x="103" y="180"/>
                    </a:lnTo>
                    <a:lnTo>
                      <a:pt x="80" y="207"/>
                    </a:lnTo>
                    <a:lnTo>
                      <a:pt x="128" y="218"/>
                    </a:lnTo>
                    <a:lnTo>
                      <a:pt x="244" y="222"/>
                    </a:lnTo>
                    <a:lnTo>
                      <a:pt x="217" y="201"/>
                    </a:lnTo>
                    <a:lnTo>
                      <a:pt x="251" y="182"/>
                    </a:lnTo>
                    <a:lnTo>
                      <a:pt x="267" y="148"/>
                    </a:lnTo>
                    <a:lnTo>
                      <a:pt x="303" y="144"/>
                    </a:lnTo>
                    <a:lnTo>
                      <a:pt x="297" y="123"/>
                    </a:lnTo>
                    <a:lnTo>
                      <a:pt x="345" y="121"/>
                    </a:lnTo>
                    <a:lnTo>
                      <a:pt x="375" y="87"/>
                    </a:lnTo>
                    <a:lnTo>
                      <a:pt x="432" y="77"/>
                    </a:lnTo>
                    <a:lnTo>
                      <a:pt x="478" y="45"/>
                    </a:lnTo>
                    <a:lnTo>
                      <a:pt x="510" y="34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4" name="Freeform 16"/>
              <p:cNvSpPr>
                <a:spLocks/>
              </p:cNvSpPr>
              <p:nvPr/>
            </p:nvSpPr>
            <p:spPr bwMode="auto">
              <a:xfrm>
                <a:off x="5459666" y="2952830"/>
                <a:ext cx="171570" cy="75049"/>
              </a:xfrm>
              <a:custGeom>
                <a:avLst/>
                <a:gdLst>
                  <a:gd name="T0" fmla="*/ 0 w 246"/>
                  <a:gd name="T1" fmla="*/ 0 h 80"/>
                  <a:gd name="T2" fmla="*/ 2147483647 w 246"/>
                  <a:gd name="T3" fmla="*/ 2147483647 h 80"/>
                  <a:gd name="T4" fmla="*/ 2147483647 w 246"/>
                  <a:gd name="T5" fmla="*/ 2147483647 h 80"/>
                  <a:gd name="T6" fmla="*/ 2147483647 w 246"/>
                  <a:gd name="T7" fmla="*/ 2147483647 h 80"/>
                  <a:gd name="T8" fmla="*/ 2147483647 w 246"/>
                  <a:gd name="T9" fmla="*/ 2147483647 h 80"/>
                  <a:gd name="T10" fmla="*/ 2147483647 w 246"/>
                  <a:gd name="T11" fmla="*/ 2147483647 h 80"/>
                  <a:gd name="T12" fmla="*/ 2147483647 w 246"/>
                  <a:gd name="T13" fmla="*/ 2147483647 h 80"/>
                  <a:gd name="T14" fmla="*/ 2147483647 w 246"/>
                  <a:gd name="T15" fmla="*/ 2147483647 h 80"/>
                  <a:gd name="T16" fmla="*/ 2147483647 w 246"/>
                  <a:gd name="T17" fmla="*/ 2147483647 h 80"/>
                  <a:gd name="T18" fmla="*/ 2147483647 w 246"/>
                  <a:gd name="T19" fmla="*/ 2147483647 h 80"/>
                  <a:gd name="T20" fmla="*/ 0 w 246"/>
                  <a:gd name="T21" fmla="*/ 2147483647 h 80"/>
                  <a:gd name="T22" fmla="*/ 0 w 246"/>
                  <a:gd name="T23" fmla="*/ 0 h 80"/>
                  <a:gd name="T24" fmla="*/ 0 w 246"/>
                  <a:gd name="T25" fmla="*/ 0 h 8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6"/>
                  <a:gd name="T40" fmla="*/ 0 h 80"/>
                  <a:gd name="T41" fmla="*/ 246 w 246"/>
                  <a:gd name="T42" fmla="*/ 80 h 8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6" h="80">
                    <a:moveTo>
                      <a:pt x="0" y="0"/>
                    </a:moveTo>
                    <a:lnTo>
                      <a:pt x="42" y="16"/>
                    </a:lnTo>
                    <a:lnTo>
                      <a:pt x="88" y="10"/>
                    </a:lnTo>
                    <a:lnTo>
                      <a:pt x="143" y="44"/>
                    </a:lnTo>
                    <a:lnTo>
                      <a:pt x="246" y="44"/>
                    </a:lnTo>
                    <a:lnTo>
                      <a:pt x="232" y="80"/>
                    </a:lnTo>
                    <a:lnTo>
                      <a:pt x="139" y="74"/>
                    </a:lnTo>
                    <a:lnTo>
                      <a:pt x="84" y="65"/>
                    </a:lnTo>
                    <a:lnTo>
                      <a:pt x="52" y="57"/>
                    </a:lnTo>
                    <a:lnTo>
                      <a:pt x="35" y="27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5" name="Freeform 21"/>
              <p:cNvSpPr>
                <a:spLocks/>
              </p:cNvSpPr>
              <p:nvPr/>
            </p:nvSpPr>
            <p:spPr bwMode="auto">
              <a:xfrm>
                <a:off x="5654948" y="4299961"/>
                <a:ext cx="12554" cy="9381"/>
              </a:xfrm>
              <a:custGeom>
                <a:avLst/>
                <a:gdLst>
                  <a:gd name="T0" fmla="*/ 0 w 17"/>
                  <a:gd name="T1" fmla="*/ 0 h 12"/>
                  <a:gd name="T2" fmla="*/ 2147483647 w 17"/>
                  <a:gd name="T3" fmla="*/ 0 h 12"/>
                  <a:gd name="T4" fmla="*/ 2147483647 w 17"/>
                  <a:gd name="T5" fmla="*/ 0 h 12"/>
                  <a:gd name="T6" fmla="*/ 0 w 17"/>
                  <a:gd name="T7" fmla="*/ 0 h 12"/>
                  <a:gd name="T8" fmla="*/ 0 w 17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2"/>
                  <a:gd name="T17" fmla="*/ 17 w 17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2">
                    <a:moveTo>
                      <a:pt x="0" y="0"/>
                    </a:moveTo>
                    <a:lnTo>
                      <a:pt x="9" y="12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6" name="Freeform 29"/>
              <p:cNvSpPr>
                <a:spLocks/>
              </p:cNvSpPr>
              <p:nvPr/>
            </p:nvSpPr>
            <p:spPr bwMode="auto">
              <a:xfrm>
                <a:off x="6249977" y="3539955"/>
                <a:ext cx="50215" cy="105069"/>
              </a:xfrm>
              <a:custGeom>
                <a:avLst/>
                <a:gdLst>
                  <a:gd name="T0" fmla="*/ 2147483647 w 72"/>
                  <a:gd name="T1" fmla="*/ 0 h 113"/>
                  <a:gd name="T2" fmla="*/ 2147483647 w 72"/>
                  <a:gd name="T3" fmla="*/ 0 h 113"/>
                  <a:gd name="T4" fmla="*/ 2147483647 w 72"/>
                  <a:gd name="T5" fmla="*/ 0 h 113"/>
                  <a:gd name="T6" fmla="*/ 2147483647 w 72"/>
                  <a:gd name="T7" fmla="*/ 0 h 113"/>
                  <a:gd name="T8" fmla="*/ 0 w 72"/>
                  <a:gd name="T9" fmla="*/ 0 h 113"/>
                  <a:gd name="T10" fmla="*/ 2147483647 w 72"/>
                  <a:gd name="T11" fmla="*/ 0 h 113"/>
                  <a:gd name="T12" fmla="*/ 2147483647 w 72"/>
                  <a:gd name="T13" fmla="*/ 0 h 113"/>
                  <a:gd name="T14" fmla="*/ 2147483647 w 72"/>
                  <a:gd name="T15" fmla="*/ 0 h 113"/>
                  <a:gd name="T16" fmla="*/ 2147483647 w 72"/>
                  <a:gd name="T17" fmla="*/ 0 h 113"/>
                  <a:gd name="T18" fmla="*/ 2147483647 w 72"/>
                  <a:gd name="T19" fmla="*/ 0 h 1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2"/>
                  <a:gd name="T31" fmla="*/ 0 h 113"/>
                  <a:gd name="T32" fmla="*/ 72 w 72"/>
                  <a:gd name="T33" fmla="*/ 113 h 1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2" h="113">
                    <a:moveTo>
                      <a:pt x="72" y="29"/>
                    </a:moveTo>
                    <a:lnTo>
                      <a:pt x="61" y="52"/>
                    </a:lnTo>
                    <a:lnTo>
                      <a:pt x="72" y="92"/>
                    </a:lnTo>
                    <a:lnTo>
                      <a:pt x="50" y="113"/>
                    </a:lnTo>
                    <a:lnTo>
                      <a:pt x="0" y="109"/>
                    </a:lnTo>
                    <a:lnTo>
                      <a:pt x="14" y="63"/>
                    </a:lnTo>
                    <a:lnTo>
                      <a:pt x="6" y="25"/>
                    </a:lnTo>
                    <a:lnTo>
                      <a:pt x="46" y="0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7" name="Freeform 42"/>
              <p:cNvSpPr>
                <a:spLocks/>
              </p:cNvSpPr>
              <p:nvPr/>
            </p:nvSpPr>
            <p:spPr bwMode="auto">
              <a:xfrm>
                <a:off x="7671937" y="4553251"/>
                <a:ext cx="115775" cy="197004"/>
              </a:xfrm>
              <a:custGeom>
                <a:avLst/>
                <a:gdLst>
                  <a:gd name="T0" fmla="*/ 2147483647 w 165"/>
                  <a:gd name="T1" fmla="*/ 0 h 211"/>
                  <a:gd name="T2" fmla="*/ 2147483647 w 165"/>
                  <a:gd name="T3" fmla="*/ 0 h 211"/>
                  <a:gd name="T4" fmla="*/ 2147483647 w 165"/>
                  <a:gd name="T5" fmla="*/ 0 h 211"/>
                  <a:gd name="T6" fmla="*/ 2147483647 w 165"/>
                  <a:gd name="T7" fmla="*/ 0 h 211"/>
                  <a:gd name="T8" fmla="*/ 0 w 165"/>
                  <a:gd name="T9" fmla="*/ 0 h 211"/>
                  <a:gd name="T10" fmla="*/ 2147483647 w 165"/>
                  <a:gd name="T11" fmla="*/ 0 h 211"/>
                  <a:gd name="T12" fmla="*/ 2147483647 w 165"/>
                  <a:gd name="T13" fmla="*/ 0 h 211"/>
                  <a:gd name="T14" fmla="*/ 2147483647 w 165"/>
                  <a:gd name="T15" fmla="*/ 0 h 211"/>
                  <a:gd name="T16" fmla="*/ 2147483647 w 165"/>
                  <a:gd name="T17" fmla="*/ 0 h 211"/>
                  <a:gd name="T18" fmla="*/ 2147483647 w 165"/>
                  <a:gd name="T19" fmla="*/ 0 h 211"/>
                  <a:gd name="T20" fmla="*/ 2147483647 w 165"/>
                  <a:gd name="T21" fmla="*/ 0 h 211"/>
                  <a:gd name="T22" fmla="*/ 2147483647 w 165"/>
                  <a:gd name="T23" fmla="*/ 0 h 211"/>
                  <a:gd name="T24" fmla="*/ 2147483647 w 165"/>
                  <a:gd name="T25" fmla="*/ 0 h 2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5"/>
                  <a:gd name="T40" fmla="*/ 0 h 211"/>
                  <a:gd name="T41" fmla="*/ 165 w 165"/>
                  <a:gd name="T42" fmla="*/ 211 h 2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5" h="211">
                    <a:moveTo>
                      <a:pt x="152" y="23"/>
                    </a:moveTo>
                    <a:lnTo>
                      <a:pt x="135" y="0"/>
                    </a:lnTo>
                    <a:lnTo>
                      <a:pt x="80" y="78"/>
                    </a:lnTo>
                    <a:lnTo>
                      <a:pt x="5" y="101"/>
                    </a:lnTo>
                    <a:lnTo>
                      <a:pt x="0" y="141"/>
                    </a:lnTo>
                    <a:lnTo>
                      <a:pt x="43" y="203"/>
                    </a:lnTo>
                    <a:lnTo>
                      <a:pt x="110" y="211"/>
                    </a:lnTo>
                    <a:lnTo>
                      <a:pt x="135" y="158"/>
                    </a:lnTo>
                    <a:lnTo>
                      <a:pt x="165" y="133"/>
                    </a:lnTo>
                    <a:lnTo>
                      <a:pt x="152" y="86"/>
                    </a:lnTo>
                    <a:lnTo>
                      <a:pt x="165" y="53"/>
                    </a:lnTo>
                    <a:lnTo>
                      <a:pt x="152" y="23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8" name="Freeform 43"/>
              <p:cNvSpPr>
                <a:spLocks/>
              </p:cNvSpPr>
              <p:nvPr/>
            </p:nvSpPr>
            <p:spPr bwMode="auto">
              <a:xfrm>
                <a:off x="7787711" y="4647063"/>
                <a:ext cx="80903" cy="161356"/>
              </a:xfrm>
              <a:custGeom>
                <a:avLst/>
                <a:gdLst>
                  <a:gd name="T0" fmla="*/ 2147483647 w 116"/>
                  <a:gd name="T1" fmla="*/ 0 h 173"/>
                  <a:gd name="T2" fmla="*/ 2147483647 w 116"/>
                  <a:gd name="T3" fmla="*/ 0 h 173"/>
                  <a:gd name="T4" fmla="*/ 2147483647 w 116"/>
                  <a:gd name="T5" fmla="*/ 0 h 173"/>
                  <a:gd name="T6" fmla="*/ 0 w 116"/>
                  <a:gd name="T7" fmla="*/ 0 h 173"/>
                  <a:gd name="T8" fmla="*/ 0 w 116"/>
                  <a:gd name="T9" fmla="*/ 0 h 173"/>
                  <a:gd name="T10" fmla="*/ 0 w 116"/>
                  <a:gd name="T11" fmla="*/ 0 h 173"/>
                  <a:gd name="T12" fmla="*/ 2147483647 w 116"/>
                  <a:gd name="T13" fmla="*/ 0 h 173"/>
                  <a:gd name="T14" fmla="*/ 2147483647 w 116"/>
                  <a:gd name="T15" fmla="*/ 0 h 173"/>
                  <a:gd name="T16" fmla="*/ 2147483647 w 116"/>
                  <a:gd name="T17" fmla="*/ 0 h 173"/>
                  <a:gd name="T18" fmla="*/ 2147483647 w 116"/>
                  <a:gd name="T19" fmla="*/ 0 h 173"/>
                  <a:gd name="T20" fmla="*/ 2147483647 w 116"/>
                  <a:gd name="T21" fmla="*/ 0 h 173"/>
                  <a:gd name="T22" fmla="*/ 2147483647 w 116"/>
                  <a:gd name="T23" fmla="*/ 0 h 173"/>
                  <a:gd name="T24" fmla="*/ 2147483647 w 116"/>
                  <a:gd name="T25" fmla="*/ 0 h 173"/>
                  <a:gd name="T26" fmla="*/ 2147483647 w 116"/>
                  <a:gd name="T27" fmla="*/ 0 h 173"/>
                  <a:gd name="T28" fmla="*/ 2147483647 w 116"/>
                  <a:gd name="T29" fmla="*/ 0 h 17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6"/>
                  <a:gd name="T46" fmla="*/ 0 h 173"/>
                  <a:gd name="T47" fmla="*/ 116 w 116"/>
                  <a:gd name="T48" fmla="*/ 173 h 17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6" h="173">
                    <a:moveTo>
                      <a:pt x="116" y="0"/>
                    </a:moveTo>
                    <a:lnTo>
                      <a:pt x="93" y="15"/>
                    </a:lnTo>
                    <a:lnTo>
                      <a:pt x="31" y="23"/>
                    </a:lnTo>
                    <a:lnTo>
                      <a:pt x="0" y="70"/>
                    </a:lnTo>
                    <a:lnTo>
                      <a:pt x="0" y="120"/>
                    </a:lnTo>
                    <a:lnTo>
                      <a:pt x="0" y="173"/>
                    </a:lnTo>
                    <a:lnTo>
                      <a:pt x="44" y="110"/>
                    </a:lnTo>
                    <a:lnTo>
                      <a:pt x="67" y="135"/>
                    </a:lnTo>
                    <a:lnTo>
                      <a:pt x="80" y="102"/>
                    </a:lnTo>
                    <a:lnTo>
                      <a:pt x="61" y="80"/>
                    </a:lnTo>
                    <a:lnTo>
                      <a:pt x="80" y="47"/>
                    </a:lnTo>
                    <a:lnTo>
                      <a:pt x="50" y="40"/>
                    </a:lnTo>
                    <a:lnTo>
                      <a:pt x="103" y="32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29" name="Freeform 45"/>
              <p:cNvSpPr>
                <a:spLocks/>
              </p:cNvSpPr>
              <p:nvPr/>
            </p:nvSpPr>
            <p:spPr bwMode="auto">
              <a:xfrm>
                <a:off x="7493393" y="4566385"/>
                <a:ext cx="149252" cy="228900"/>
              </a:xfrm>
              <a:custGeom>
                <a:avLst/>
                <a:gdLst>
                  <a:gd name="T0" fmla="*/ 0 w 215"/>
                  <a:gd name="T1" fmla="*/ 0 h 244"/>
                  <a:gd name="T2" fmla="*/ 0 w 215"/>
                  <a:gd name="T3" fmla="*/ 2147483647 h 244"/>
                  <a:gd name="T4" fmla="*/ 0 w 215"/>
                  <a:gd name="T5" fmla="*/ 2147483647 h 244"/>
                  <a:gd name="T6" fmla="*/ 0 w 215"/>
                  <a:gd name="T7" fmla="*/ 2147483647 h 244"/>
                  <a:gd name="T8" fmla="*/ 0 w 215"/>
                  <a:gd name="T9" fmla="*/ 2147483647 h 244"/>
                  <a:gd name="T10" fmla="*/ 0 w 215"/>
                  <a:gd name="T11" fmla="*/ 2147483647 h 244"/>
                  <a:gd name="T12" fmla="*/ 0 w 215"/>
                  <a:gd name="T13" fmla="*/ 2147483647 h 244"/>
                  <a:gd name="T14" fmla="*/ 0 w 215"/>
                  <a:gd name="T15" fmla="*/ 2147483647 h 244"/>
                  <a:gd name="T16" fmla="*/ 0 w 215"/>
                  <a:gd name="T17" fmla="*/ 2147483647 h 244"/>
                  <a:gd name="T18" fmla="*/ 0 w 215"/>
                  <a:gd name="T19" fmla="*/ 0 h 244"/>
                  <a:gd name="T20" fmla="*/ 0 w 215"/>
                  <a:gd name="T21" fmla="*/ 0 h 24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5"/>
                  <a:gd name="T34" fmla="*/ 0 h 244"/>
                  <a:gd name="T35" fmla="*/ 215 w 215"/>
                  <a:gd name="T36" fmla="*/ 244 h 24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5" h="244">
                    <a:moveTo>
                      <a:pt x="0" y="0"/>
                    </a:moveTo>
                    <a:lnTo>
                      <a:pt x="49" y="23"/>
                    </a:lnTo>
                    <a:lnTo>
                      <a:pt x="93" y="95"/>
                    </a:lnTo>
                    <a:lnTo>
                      <a:pt x="160" y="149"/>
                    </a:lnTo>
                    <a:lnTo>
                      <a:pt x="215" y="181"/>
                    </a:lnTo>
                    <a:lnTo>
                      <a:pt x="196" y="244"/>
                    </a:lnTo>
                    <a:lnTo>
                      <a:pt x="129" y="221"/>
                    </a:lnTo>
                    <a:lnTo>
                      <a:pt x="74" y="118"/>
                    </a:lnTo>
                    <a:lnTo>
                      <a:pt x="32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0" name="Freeform 47"/>
              <p:cNvSpPr>
                <a:spLocks/>
              </p:cNvSpPr>
              <p:nvPr/>
            </p:nvSpPr>
            <p:spPr bwMode="auto">
              <a:xfrm>
                <a:off x="7910460" y="4699597"/>
                <a:ext cx="383590" cy="204509"/>
              </a:xfrm>
              <a:custGeom>
                <a:avLst/>
                <a:gdLst>
                  <a:gd name="T0" fmla="*/ 2147483647 w 549"/>
                  <a:gd name="T1" fmla="*/ 2147483647 h 216"/>
                  <a:gd name="T2" fmla="*/ 2147483647 w 549"/>
                  <a:gd name="T3" fmla="*/ 0 h 216"/>
                  <a:gd name="T4" fmla="*/ 0 w 549"/>
                  <a:gd name="T5" fmla="*/ 0 h 216"/>
                  <a:gd name="T6" fmla="*/ 2147483647 w 549"/>
                  <a:gd name="T7" fmla="*/ 2147483647 h 216"/>
                  <a:gd name="T8" fmla="*/ 2147483647 w 549"/>
                  <a:gd name="T9" fmla="*/ 2147483647 h 216"/>
                  <a:gd name="T10" fmla="*/ 2147483647 w 549"/>
                  <a:gd name="T11" fmla="*/ 2147483647 h 216"/>
                  <a:gd name="T12" fmla="*/ 2147483647 w 549"/>
                  <a:gd name="T13" fmla="*/ 2147483647 h 216"/>
                  <a:gd name="T14" fmla="*/ 2147483647 w 549"/>
                  <a:gd name="T15" fmla="*/ 2147483647 h 216"/>
                  <a:gd name="T16" fmla="*/ 2147483647 w 549"/>
                  <a:gd name="T17" fmla="*/ 2147483647 h 216"/>
                  <a:gd name="T18" fmla="*/ 2147483647 w 549"/>
                  <a:gd name="T19" fmla="*/ 2147483647 h 216"/>
                  <a:gd name="T20" fmla="*/ 2147483647 w 549"/>
                  <a:gd name="T21" fmla="*/ 2147483647 h 216"/>
                  <a:gd name="T22" fmla="*/ 2147483647 w 549"/>
                  <a:gd name="T23" fmla="*/ 2147483647 h 216"/>
                  <a:gd name="T24" fmla="*/ 2147483647 w 549"/>
                  <a:gd name="T25" fmla="*/ 2147483647 h 216"/>
                  <a:gd name="T26" fmla="*/ 2147483647 w 549"/>
                  <a:gd name="T27" fmla="*/ 2147483647 h 216"/>
                  <a:gd name="T28" fmla="*/ 2147483647 w 549"/>
                  <a:gd name="T29" fmla="*/ 2147483647 h 216"/>
                  <a:gd name="T30" fmla="*/ 2147483647 w 549"/>
                  <a:gd name="T31" fmla="*/ 2147483647 h 216"/>
                  <a:gd name="T32" fmla="*/ 2147483647 w 549"/>
                  <a:gd name="T33" fmla="*/ 2147483647 h 216"/>
                  <a:gd name="T34" fmla="*/ 2147483647 w 549"/>
                  <a:gd name="T35" fmla="*/ 2147483647 h 216"/>
                  <a:gd name="T36" fmla="*/ 2147483647 w 549"/>
                  <a:gd name="T37" fmla="*/ 2147483647 h 216"/>
                  <a:gd name="T38" fmla="*/ 2147483647 w 549"/>
                  <a:gd name="T39" fmla="*/ 2147483647 h 216"/>
                  <a:gd name="T40" fmla="*/ 2147483647 w 549"/>
                  <a:gd name="T41" fmla="*/ 2147483647 h 216"/>
                  <a:gd name="T42" fmla="*/ 2147483647 w 549"/>
                  <a:gd name="T43" fmla="*/ 2147483647 h 2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49"/>
                  <a:gd name="T67" fmla="*/ 0 h 216"/>
                  <a:gd name="T68" fmla="*/ 549 w 549"/>
                  <a:gd name="T69" fmla="*/ 216 h 21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49" h="216">
                    <a:moveTo>
                      <a:pt x="97" y="38"/>
                    </a:moveTo>
                    <a:lnTo>
                      <a:pt x="66" y="0"/>
                    </a:lnTo>
                    <a:lnTo>
                      <a:pt x="0" y="0"/>
                    </a:lnTo>
                    <a:lnTo>
                      <a:pt x="80" y="45"/>
                    </a:lnTo>
                    <a:lnTo>
                      <a:pt x="30" y="53"/>
                    </a:lnTo>
                    <a:lnTo>
                      <a:pt x="38" y="78"/>
                    </a:lnTo>
                    <a:lnTo>
                      <a:pt x="141" y="101"/>
                    </a:lnTo>
                    <a:lnTo>
                      <a:pt x="124" y="154"/>
                    </a:lnTo>
                    <a:lnTo>
                      <a:pt x="207" y="173"/>
                    </a:lnTo>
                    <a:lnTo>
                      <a:pt x="239" y="154"/>
                    </a:lnTo>
                    <a:lnTo>
                      <a:pt x="300" y="211"/>
                    </a:lnTo>
                    <a:lnTo>
                      <a:pt x="399" y="211"/>
                    </a:lnTo>
                    <a:lnTo>
                      <a:pt x="416" y="173"/>
                    </a:lnTo>
                    <a:lnTo>
                      <a:pt x="534" y="216"/>
                    </a:lnTo>
                    <a:lnTo>
                      <a:pt x="549" y="178"/>
                    </a:lnTo>
                    <a:lnTo>
                      <a:pt x="460" y="163"/>
                    </a:lnTo>
                    <a:lnTo>
                      <a:pt x="386" y="85"/>
                    </a:lnTo>
                    <a:lnTo>
                      <a:pt x="319" y="110"/>
                    </a:lnTo>
                    <a:lnTo>
                      <a:pt x="207" y="78"/>
                    </a:lnTo>
                    <a:lnTo>
                      <a:pt x="135" y="23"/>
                    </a:lnTo>
                    <a:lnTo>
                      <a:pt x="97" y="38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1" name="Freeform 51"/>
              <p:cNvSpPr>
                <a:spLocks/>
              </p:cNvSpPr>
              <p:nvPr/>
            </p:nvSpPr>
            <p:spPr bwMode="auto">
              <a:xfrm>
                <a:off x="7490603" y="4448183"/>
                <a:ext cx="11159" cy="88183"/>
              </a:xfrm>
              <a:custGeom>
                <a:avLst/>
                <a:gdLst>
                  <a:gd name="T0" fmla="*/ 0 w 17"/>
                  <a:gd name="T1" fmla="*/ 0 h 93"/>
                  <a:gd name="T2" fmla="*/ 0 w 17"/>
                  <a:gd name="T3" fmla="*/ 2147483647 h 93"/>
                  <a:gd name="T4" fmla="*/ 0 w 17"/>
                  <a:gd name="T5" fmla="*/ 2147483647 h 93"/>
                  <a:gd name="T6" fmla="*/ 0 w 17"/>
                  <a:gd name="T7" fmla="*/ 0 h 93"/>
                  <a:gd name="T8" fmla="*/ 0 w 17"/>
                  <a:gd name="T9" fmla="*/ 0 h 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93"/>
                  <a:gd name="T17" fmla="*/ 17 w 17"/>
                  <a:gd name="T18" fmla="*/ 93 h 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93">
                    <a:moveTo>
                      <a:pt x="0" y="0"/>
                    </a:moveTo>
                    <a:lnTo>
                      <a:pt x="17" y="15"/>
                    </a:lnTo>
                    <a:lnTo>
                      <a:pt x="0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2" name="Freeform 61"/>
              <p:cNvSpPr>
                <a:spLocks/>
              </p:cNvSpPr>
              <p:nvPr/>
            </p:nvSpPr>
            <p:spPr bwMode="auto">
              <a:xfrm>
                <a:off x="8331712" y="4958516"/>
                <a:ext cx="47426" cy="97564"/>
              </a:xfrm>
              <a:custGeom>
                <a:avLst/>
                <a:gdLst>
                  <a:gd name="T0" fmla="*/ 0 w 66"/>
                  <a:gd name="T1" fmla="*/ 0 h 105"/>
                  <a:gd name="T2" fmla="*/ 2147483647 w 66"/>
                  <a:gd name="T3" fmla="*/ 0 h 105"/>
                  <a:gd name="T4" fmla="*/ 2147483647 w 66"/>
                  <a:gd name="T5" fmla="*/ 0 h 105"/>
                  <a:gd name="T6" fmla="*/ 0 w 66"/>
                  <a:gd name="T7" fmla="*/ 0 h 105"/>
                  <a:gd name="T8" fmla="*/ 0 w 66"/>
                  <a:gd name="T9" fmla="*/ 0 h 1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105"/>
                  <a:gd name="T17" fmla="*/ 66 w 66"/>
                  <a:gd name="T18" fmla="*/ 105 h 1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105">
                    <a:moveTo>
                      <a:pt x="0" y="0"/>
                    </a:moveTo>
                    <a:lnTo>
                      <a:pt x="38" y="17"/>
                    </a:lnTo>
                    <a:lnTo>
                      <a:pt x="66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3" name="Freeform 64"/>
              <p:cNvSpPr>
                <a:spLocks/>
              </p:cNvSpPr>
              <p:nvPr/>
            </p:nvSpPr>
            <p:spPr bwMode="auto">
              <a:xfrm>
                <a:off x="4525100" y="4131100"/>
                <a:ext cx="27897" cy="50658"/>
              </a:xfrm>
              <a:custGeom>
                <a:avLst/>
                <a:gdLst>
                  <a:gd name="T0" fmla="*/ 0 w 40"/>
                  <a:gd name="T1" fmla="*/ 0 h 53"/>
                  <a:gd name="T2" fmla="*/ 2147483647 w 40"/>
                  <a:gd name="T3" fmla="*/ 2147483647 h 53"/>
                  <a:gd name="T4" fmla="*/ 2147483647 w 40"/>
                  <a:gd name="T5" fmla="*/ 2147483647 h 53"/>
                  <a:gd name="T6" fmla="*/ 0 w 40"/>
                  <a:gd name="T7" fmla="*/ 0 h 53"/>
                  <a:gd name="T8" fmla="*/ 0 w 40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53"/>
                  <a:gd name="T17" fmla="*/ 40 w 40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53">
                    <a:moveTo>
                      <a:pt x="0" y="0"/>
                    </a:moveTo>
                    <a:lnTo>
                      <a:pt x="40" y="36"/>
                    </a:lnTo>
                    <a:lnTo>
                      <a:pt x="13" y="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4" name="Freeform 67"/>
              <p:cNvSpPr>
                <a:spLocks/>
              </p:cNvSpPr>
              <p:nvPr/>
            </p:nvSpPr>
            <p:spPr bwMode="auto">
              <a:xfrm>
                <a:off x="5275542" y="2849637"/>
                <a:ext cx="55795" cy="43153"/>
              </a:xfrm>
              <a:custGeom>
                <a:avLst/>
                <a:gdLst>
                  <a:gd name="T0" fmla="*/ 2147483647 w 80"/>
                  <a:gd name="T1" fmla="*/ 0 h 46"/>
                  <a:gd name="T2" fmla="*/ 2147483647 w 80"/>
                  <a:gd name="T3" fmla="*/ 0 h 46"/>
                  <a:gd name="T4" fmla="*/ 0 w 80"/>
                  <a:gd name="T5" fmla="*/ 2147483647 h 46"/>
                  <a:gd name="T6" fmla="*/ 2147483647 w 80"/>
                  <a:gd name="T7" fmla="*/ 2147483647 h 46"/>
                  <a:gd name="T8" fmla="*/ 0 w 80"/>
                  <a:gd name="T9" fmla="*/ 2147483647 h 46"/>
                  <a:gd name="T10" fmla="*/ 2147483647 w 80"/>
                  <a:gd name="T11" fmla="*/ 2147483647 h 46"/>
                  <a:gd name="T12" fmla="*/ 2147483647 w 80"/>
                  <a:gd name="T13" fmla="*/ 2147483647 h 46"/>
                  <a:gd name="T14" fmla="*/ 2147483647 w 80"/>
                  <a:gd name="T15" fmla="*/ 0 h 46"/>
                  <a:gd name="T16" fmla="*/ 2147483647 w 80"/>
                  <a:gd name="T17" fmla="*/ 0 h 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0"/>
                  <a:gd name="T28" fmla="*/ 0 h 46"/>
                  <a:gd name="T29" fmla="*/ 80 w 80"/>
                  <a:gd name="T30" fmla="*/ 46 h 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0" h="46">
                    <a:moveTo>
                      <a:pt x="65" y="0"/>
                    </a:moveTo>
                    <a:lnTo>
                      <a:pt x="17" y="0"/>
                    </a:lnTo>
                    <a:lnTo>
                      <a:pt x="0" y="17"/>
                    </a:lnTo>
                    <a:lnTo>
                      <a:pt x="50" y="17"/>
                    </a:lnTo>
                    <a:lnTo>
                      <a:pt x="0" y="32"/>
                    </a:lnTo>
                    <a:lnTo>
                      <a:pt x="65" y="46"/>
                    </a:lnTo>
                    <a:lnTo>
                      <a:pt x="80" y="17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5" name="Freeform 68"/>
              <p:cNvSpPr>
                <a:spLocks/>
              </p:cNvSpPr>
              <p:nvPr/>
            </p:nvSpPr>
            <p:spPr bwMode="auto">
              <a:xfrm>
                <a:off x="5359235" y="2838380"/>
                <a:ext cx="59980" cy="58163"/>
              </a:xfrm>
              <a:custGeom>
                <a:avLst/>
                <a:gdLst>
                  <a:gd name="T0" fmla="*/ 2147483647 w 86"/>
                  <a:gd name="T1" fmla="*/ 2147483647 h 61"/>
                  <a:gd name="T2" fmla="*/ 2147483647 w 86"/>
                  <a:gd name="T3" fmla="*/ 2147483647 h 61"/>
                  <a:gd name="T4" fmla="*/ 2147483647 w 86"/>
                  <a:gd name="T5" fmla="*/ 2147483647 h 61"/>
                  <a:gd name="T6" fmla="*/ 2147483647 w 86"/>
                  <a:gd name="T7" fmla="*/ 0 h 61"/>
                  <a:gd name="T8" fmla="*/ 2147483647 w 86"/>
                  <a:gd name="T9" fmla="*/ 0 h 61"/>
                  <a:gd name="T10" fmla="*/ 0 w 86"/>
                  <a:gd name="T11" fmla="*/ 2147483647 h 61"/>
                  <a:gd name="T12" fmla="*/ 2147483647 w 86"/>
                  <a:gd name="T13" fmla="*/ 2147483647 h 61"/>
                  <a:gd name="T14" fmla="*/ 2147483647 w 86"/>
                  <a:gd name="T15" fmla="*/ 2147483647 h 61"/>
                  <a:gd name="T16" fmla="*/ 2147483647 w 86"/>
                  <a:gd name="T17" fmla="*/ 2147483647 h 61"/>
                  <a:gd name="T18" fmla="*/ 2147483647 w 86"/>
                  <a:gd name="T19" fmla="*/ 2147483647 h 61"/>
                  <a:gd name="T20" fmla="*/ 2147483647 w 86"/>
                  <a:gd name="T21" fmla="*/ 2147483647 h 61"/>
                  <a:gd name="T22" fmla="*/ 2147483647 w 86"/>
                  <a:gd name="T23" fmla="*/ 2147483647 h 61"/>
                  <a:gd name="T24" fmla="*/ 2147483647 w 86"/>
                  <a:gd name="T25" fmla="*/ 2147483647 h 61"/>
                  <a:gd name="T26" fmla="*/ 2147483647 w 86"/>
                  <a:gd name="T27" fmla="*/ 2147483647 h 6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6"/>
                  <a:gd name="T43" fmla="*/ 0 h 61"/>
                  <a:gd name="T44" fmla="*/ 86 w 86"/>
                  <a:gd name="T45" fmla="*/ 61 h 6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6" h="61">
                    <a:moveTo>
                      <a:pt x="86" y="57"/>
                    </a:moveTo>
                    <a:lnTo>
                      <a:pt x="86" y="40"/>
                    </a:lnTo>
                    <a:lnTo>
                      <a:pt x="61" y="28"/>
                    </a:lnTo>
                    <a:lnTo>
                      <a:pt x="30" y="0"/>
                    </a:lnTo>
                    <a:lnTo>
                      <a:pt x="4" y="0"/>
                    </a:lnTo>
                    <a:lnTo>
                      <a:pt x="0" y="19"/>
                    </a:lnTo>
                    <a:lnTo>
                      <a:pt x="27" y="32"/>
                    </a:lnTo>
                    <a:lnTo>
                      <a:pt x="4" y="40"/>
                    </a:lnTo>
                    <a:lnTo>
                      <a:pt x="4" y="61"/>
                    </a:lnTo>
                    <a:lnTo>
                      <a:pt x="51" y="45"/>
                    </a:lnTo>
                    <a:lnTo>
                      <a:pt x="68" y="47"/>
                    </a:lnTo>
                    <a:lnTo>
                      <a:pt x="68" y="57"/>
                    </a:lnTo>
                    <a:lnTo>
                      <a:pt x="86" y="5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6" name="Freeform 69"/>
              <p:cNvSpPr>
                <a:spLocks/>
              </p:cNvSpPr>
              <p:nvPr/>
            </p:nvSpPr>
            <p:spPr bwMode="auto">
              <a:xfrm>
                <a:off x="5426189" y="2857142"/>
                <a:ext cx="40451" cy="56287"/>
              </a:xfrm>
              <a:custGeom>
                <a:avLst/>
                <a:gdLst>
                  <a:gd name="T0" fmla="*/ 0 w 59"/>
                  <a:gd name="T1" fmla="*/ 0 h 61"/>
                  <a:gd name="T2" fmla="*/ 0 w 59"/>
                  <a:gd name="T3" fmla="*/ 0 h 61"/>
                  <a:gd name="T4" fmla="*/ 0 w 59"/>
                  <a:gd name="T5" fmla="*/ 0 h 61"/>
                  <a:gd name="T6" fmla="*/ 0 w 59"/>
                  <a:gd name="T7" fmla="*/ 0 h 61"/>
                  <a:gd name="T8" fmla="*/ 0 w 59"/>
                  <a:gd name="T9" fmla="*/ 0 h 61"/>
                  <a:gd name="T10" fmla="*/ 0 w 59"/>
                  <a:gd name="T11" fmla="*/ 0 h 61"/>
                  <a:gd name="T12" fmla="*/ 0 w 59"/>
                  <a:gd name="T13" fmla="*/ 0 h 61"/>
                  <a:gd name="T14" fmla="*/ 0 w 59"/>
                  <a:gd name="T15" fmla="*/ 0 h 61"/>
                  <a:gd name="T16" fmla="*/ 0 w 59"/>
                  <a:gd name="T17" fmla="*/ 0 h 61"/>
                  <a:gd name="T18" fmla="*/ 0 w 59"/>
                  <a:gd name="T19" fmla="*/ 0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9"/>
                  <a:gd name="T31" fmla="*/ 0 h 61"/>
                  <a:gd name="T32" fmla="*/ 59 w 59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9" h="61">
                    <a:moveTo>
                      <a:pt x="48" y="61"/>
                    </a:moveTo>
                    <a:lnTo>
                      <a:pt x="59" y="49"/>
                    </a:lnTo>
                    <a:lnTo>
                      <a:pt x="53" y="21"/>
                    </a:lnTo>
                    <a:lnTo>
                      <a:pt x="30" y="13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2" y="36"/>
                    </a:lnTo>
                    <a:lnTo>
                      <a:pt x="27" y="61"/>
                    </a:lnTo>
                    <a:lnTo>
                      <a:pt x="48" y="6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7" name="Freeform 70"/>
              <p:cNvSpPr>
                <a:spLocks/>
              </p:cNvSpPr>
              <p:nvPr/>
            </p:nvSpPr>
            <p:spPr bwMode="auto">
              <a:xfrm>
                <a:off x="5345286" y="2997859"/>
                <a:ext cx="65559" cy="95688"/>
              </a:xfrm>
              <a:custGeom>
                <a:avLst/>
                <a:gdLst>
                  <a:gd name="T0" fmla="*/ 0 w 95"/>
                  <a:gd name="T1" fmla="*/ 0 h 103"/>
                  <a:gd name="T2" fmla="*/ 0 w 95"/>
                  <a:gd name="T3" fmla="*/ 0 h 103"/>
                  <a:gd name="T4" fmla="*/ 0 w 95"/>
                  <a:gd name="T5" fmla="*/ 0 h 103"/>
                  <a:gd name="T6" fmla="*/ 0 w 95"/>
                  <a:gd name="T7" fmla="*/ 0 h 103"/>
                  <a:gd name="T8" fmla="*/ 0 w 95"/>
                  <a:gd name="T9" fmla="*/ 0 h 103"/>
                  <a:gd name="T10" fmla="*/ 0 w 95"/>
                  <a:gd name="T11" fmla="*/ 0 h 103"/>
                  <a:gd name="T12" fmla="*/ 0 w 95"/>
                  <a:gd name="T13" fmla="*/ 0 h 103"/>
                  <a:gd name="T14" fmla="*/ 0 w 95"/>
                  <a:gd name="T15" fmla="*/ 0 h 103"/>
                  <a:gd name="T16" fmla="*/ 0 w 95"/>
                  <a:gd name="T17" fmla="*/ 0 h 103"/>
                  <a:gd name="T18" fmla="*/ 0 w 95"/>
                  <a:gd name="T19" fmla="*/ 0 h 103"/>
                  <a:gd name="T20" fmla="*/ 0 w 95"/>
                  <a:gd name="T21" fmla="*/ 0 h 103"/>
                  <a:gd name="T22" fmla="*/ 0 w 95"/>
                  <a:gd name="T23" fmla="*/ 0 h 103"/>
                  <a:gd name="T24" fmla="*/ 0 w 95"/>
                  <a:gd name="T25" fmla="*/ 0 h 103"/>
                  <a:gd name="T26" fmla="*/ 0 w 95"/>
                  <a:gd name="T27" fmla="*/ 0 h 103"/>
                  <a:gd name="T28" fmla="*/ 0 w 95"/>
                  <a:gd name="T29" fmla="*/ 0 h 103"/>
                  <a:gd name="T30" fmla="*/ 0 w 95"/>
                  <a:gd name="T31" fmla="*/ 0 h 103"/>
                  <a:gd name="T32" fmla="*/ 0 w 95"/>
                  <a:gd name="T33" fmla="*/ 0 h 103"/>
                  <a:gd name="T34" fmla="*/ 0 w 95"/>
                  <a:gd name="T35" fmla="*/ 0 h 10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95"/>
                  <a:gd name="T55" fmla="*/ 0 h 103"/>
                  <a:gd name="T56" fmla="*/ 95 w 95"/>
                  <a:gd name="T57" fmla="*/ 103 h 10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95" h="103">
                    <a:moveTo>
                      <a:pt x="95" y="7"/>
                    </a:moveTo>
                    <a:lnTo>
                      <a:pt x="65" y="0"/>
                    </a:lnTo>
                    <a:lnTo>
                      <a:pt x="32" y="7"/>
                    </a:lnTo>
                    <a:lnTo>
                      <a:pt x="21" y="25"/>
                    </a:lnTo>
                    <a:lnTo>
                      <a:pt x="40" y="25"/>
                    </a:lnTo>
                    <a:lnTo>
                      <a:pt x="32" y="38"/>
                    </a:lnTo>
                    <a:lnTo>
                      <a:pt x="0" y="42"/>
                    </a:lnTo>
                    <a:lnTo>
                      <a:pt x="13" y="66"/>
                    </a:lnTo>
                    <a:lnTo>
                      <a:pt x="29" y="65"/>
                    </a:lnTo>
                    <a:lnTo>
                      <a:pt x="32" y="78"/>
                    </a:lnTo>
                    <a:lnTo>
                      <a:pt x="51" y="103"/>
                    </a:lnTo>
                    <a:lnTo>
                      <a:pt x="93" y="74"/>
                    </a:lnTo>
                    <a:lnTo>
                      <a:pt x="78" y="59"/>
                    </a:lnTo>
                    <a:lnTo>
                      <a:pt x="93" y="51"/>
                    </a:lnTo>
                    <a:lnTo>
                      <a:pt x="82" y="32"/>
                    </a:lnTo>
                    <a:lnTo>
                      <a:pt x="95" y="21"/>
                    </a:lnTo>
                    <a:lnTo>
                      <a:pt x="95" y="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8" name="Freeform 71"/>
              <p:cNvSpPr>
                <a:spLocks/>
              </p:cNvSpPr>
              <p:nvPr/>
            </p:nvSpPr>
            <p:spPr bwMode="auto">
              <a:xfrm>
                <a:off x="5348076" y="2934067"/>
                <a:ext cx="78113" cy="50658"/>
              </a:xfrm>
              <a:custGeom>
                <a:avLst/>
                <a:gdLst>
                  <a:gd name="T0" fmla="*/ 2147483647 w 110"/>
                  <a:gd name="T1" fmla="*/ 0 h 56"/>
                  <a:gd name="T2" fmla="*/ 0 w 110"/>
                  <a:gd name="T3" fmla="*/ 0 h 56"/>
                  <a:gd name="T4" fmla="*/ 2147483647 w 110"/>
                  <a:gd name="T5" fmla="*/ 0 h 56"/>
                  <a:gd name="T6" fmla="*/ 2147483647 w 110"/>
                  <a:gd name="T7" fmla="*/ 0 h 56"/>
                  <a:gd name="T8" fmla="*/ 2147483647 w 110"/>
                  <a:gd name="T9" fmla="*/ 0 h 56"/>
                  <a:gd name="T10" fmla="*/ 2147483647 w 110"/>
                  <a:gd name="T11" fmla="*/ 0 h 56"/>
                  <a:gd name="T12" fmla="*/ 2147483647 w 110"/>
                  <a:gd name="T13" fmla="*/ 0 h 56"/>
                  <a:gd name="T14" fmla="*/ 2147483647 w 110"/>
                  <a:gd name="T15" fmla="*/ 0 h 56"/>
                  <a:gd name="T16" fmla="*/ 2147483647 w 110"/>
                  <a:gd name="T17" fmla="*/ 0 h 56"/>
                  <a:gd name="T18" fmla="*/ 2147483647 w 110"/>
                  <a:gd name="T19" fmla="*/ 0 h 56"/>
                  <a:gd name="T20" fmla="*/ 2147483647 w 110"/>
                  <a:gd name="T21" fmla="*/ 0 h 56"/>
                  <a:gd name="T22" fmla="*/ 2147483647 w 110"/>
                  <a:gd name="T23" fmla="*/ 0 h 56"/>
                  <a:gd name="T24" fmla="*/ 2147483647 w 110"/>
                  <a:gd name="T25" fmla="*/ 0 h 5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0"/>
                  <a:gd name="T40" fmla="*/ 0 h 56"/>
                  <a:gd name="T41" fmla="*/ 110 w 110"/>
                  <a:gd name="T42" fmla="*/ 56 h 5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0" h="56">
                    <a:moveTo>
                      <a:pt x="7" y="0"/>
                    </a:moveTo>
                    <a:lnTo>
                      <a:pt x="0" y="14"/>
                    </a:lnTo>
                    <a:lnTo>
                      <a:pt x="23" y="40"/>
                    </a:lnTo>
                    <a:lnTo>
                      <a:pt x="61" y="38"/>
                    </a:lnTo>
                    <a:lnTo>
                      <a:pt x="49" y="52"/>
                    </a:lnTo>
                    <a:lnTo>
                      <a:pt x="97" y="56"/>
                    </a:lnTo>
                    <a:lnTo>
                      <a:pt x="104" y="29"/>
                    </a:lnTo>
                    <a:lnTo>
                      <a:pt x="110" y="0"/>
                    </a:lnTo>
                    <a:lnTo>
                      <a:pt x="61" y="4"/>
                    </a:lnTo>
                    <a:lnTo>
                      <a:pt x="51" y="21"/>
                    </a:lnTo>
                    <a:lnTo>
                      <a:pt x="23" y="1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39" name="Freeform 72"/>
              <p:cNvSpPr>
                <a:spLocks/>
              </p:cNvSpPr>
              <p:nvPr/>
            </p:nvSpPr>
            <p:spPr bwMode="auto">
              <a:xfrm>
                <a:off x="5456876" y="3215501"/>
                <a:ext cx="76718" cy="116326"/>
              </a:xfrm>
              <a:custGeom>
                <a:avLst/>
                <a:gdLst>
                  <a:gd name="T0" fmla="*/ 2147483647 w 110"/>
                  <a:gd name="T1" fmla="*/ 0 h 123"/>
                  <a:gd name="T2" fmla="*/ 2147483647 w 110"/>
                  <a:gd name="T3" fmla="*/ 2147483647 h 123"/>
                  <a:gd name="T4" fmla="*/ 2147483647 w 110"/>
                  <a:gd name="T5" fmla="*/ 2147483647 h 123"/>
                  <a:gd name="T6" fmla="*/ 0 w 110"/>
                  <a:gd name="T7" fmla="*/ 2147483647 h 123"/>
                  <a:gd name="T8" fmla="*/ 2147483647 w 110"/>
                  <a:gd name="T9" fmla="*/ 2147483647 h 123"/>
                  <a:gd name="T10" fmla="*/ 2147483647 w 110"/>
                  <a:gd name="T11" fmla="*/ 2147483647 h 123"/>
                  <a:gd name="T12" fmla="*/ 2147483647 w 110"/>
                  <a:gd name="T13" fmla="*/ 2147483647 h 123"/>
                  <a:gd name="T14" fmla="*/ 2147483647 w 110"/>
                  <a:gd name="T15" fmla="*/ 2147483647 h 123"/>
                  <a:gd name="T16" fmla="*/ 2147483647 w 110"/>
                  <a:gd name="T17" fmla="*/ 2147483647 h 123"/>
                  <a:gd name="T18" fmla="*/ 2147483647 w 110"/>
                  <a:gd name="T19" fmla="*/ 2147483647 h 123"/>
                  <a:gd name="T20" fmla="*/ 2147483647 w 110"/>
                  <a:gd name="T21" fmla="*/ 2147483647 h 123"/>
                  <a:gd name="T22" fmla="*/ 2147483647 w 110"/>
                  <a:gd name="T23" fmla="*/ 2147483647 h 123"/>
                  <a:gd name="T24" fmla="*/ 2147483647 w 110"/>
                  <a:gd name="T25" fmla="*/ 2147483647 h 123"/>
                  <a:gd name="T26" fmla="*/ 2147483647 w 110"/>
                  <a:gd name="T27" fmla="*/ 0 h 123"/>
                  <a:gd name="T28" fmla="*/ 2147483647 w 110"/>
                  <a:gd name="T29" fmla="*/ 0 h 1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"/>
                  <a:gd name="T46" fmla="*/ 0 h 123"/>
                  <a:gd name="T47" fmla="*/ 110 w 110"/>
                  <a:gd name="T48" fmla="*/ 123 h 1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" h="123">
                    <a:moveTo>
                      <a:pt x="43" y="0"/>
                    </a:moveTo>
                    <a:lnTo>
                      <a:pt x="36" y="32"/>
                    </a:lnTo>
                    <a:lnTo>
                      <a:pt x="3" y="66"/>
                    </a:lnTo>
                    <a:lnTo>
                      <a:pt x="0" y="91"/>
                    </a:lnTo>
                    <a:lnTo>
                      <a:pt x="36" y="80"/>
                    </a:lnTo>
                    <a:lnTo>
                      <a:pt x="49" y="89"/>
                    </a:lnTo>
                    <a:lnTo>
                      <a:pt x="24" y="100"/>
                    </a:lnTo>
                    <a:lnTo>
                      <a:pt x="43" y="123"/>
                    </a:lnTo>
                    <a:lnTo>
                      <a:pt x="66" y="108"/>
                    </a:lnTo>
                    <a:lnTo>
                      <a:pt x="78" y="85"/>
                    </a:lnTo>
                    <a:lnTo>
                      <a:pt x="110" y="78"/>
                    </a:lnTo>
                    <a:lnTo>
                      <a:pt x="93" y="53"/>
                    </a:lnTo>
                    <a:lnTo>
                      <a:pt x="53" y="1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0" name="Freeform 73"/>
              <p:cNvSpPr>
                <a:spLocks/>
              </p:cNvSpPr>
              <p:nvPr/>
            </p:nvSpPr>
            <p:spPr bwMode="auto">
              <a:xfrm>
                <a:off x="5515461" y="3313065"/>
                <a:ext cx="16738" cy="22515"/>
              </a:xfrm>
              <a:custGeom>
                <a:avLst/>
                <a:gdLst>
                  <a:gd name="T0" fmla="*/ 2147483647 w 23"/>
                  <a:gd name="T1" fmla="*/ 0 h 25"/>
                  <a:gd name="T2" fmla="*/ 2147483647 w 23"/>
                  <a:gd name="T3" fmla="*/ 0 h 25"/>
                  <a:gd name="T4" fmla="*/ 0 w 23"/>
                  <a:gd name="T5" fmla="*/ 0 h 25"/>
                  <a:gd name="T6" fmla="*/ 2147483647 w 23"/>
                  <a:gd name="T7" fmla="*/ 0 h 25"/>
                  <a:gd name="T8" fmla="*/ 2147483647 w 23"/>
                  <a:gd name="T9" fmla="*/ 0 h 25"/>
                  <a:gd name="T10" fmla="*/ 2147483647 w 23"/>
                  <a:gd name="T11" fmla="*/ 0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"/>
                  <a:gd name="T19" fmla="*/ 0 h 25"/>
                  <a:gd name="T20" fmla="*/ 23 w 23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" h="25">
                    <a:moveTo>
                      <a:pt x="23" y="0"/>
                    </a:moveTo>
                    <a:lnTo>
                      <a:pt x="6" y="8"/>
                    </a:lnTo>
                    <a:lnTo>
                      <a:pt x="0" y="25"/>
                    </a:lnTo>
                    <a:lnTo>
                      <a:pt x="16" y="25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1" name="Freeform 74"/>
              <p:cNvSpPr>
                <a:spLocks/>
              </p:cNvSpPr>
              <p:nvPr/>
            </p:nvSpPr>
            <p:spPr bwMode="auto">
              <a:xfrm>
                <a:off x="5433163" y="2924686"/>
                <a:ext cx="171570" cy="75049"/>
              </a:xfrm>
              <a:custGeom>
                <a:avLst/>
                <a:gdLst>
                  <a:gd name="T0" fmla="*/ 0 w 246"/>
                  <a:gd name="T1" fmla="*/ 0 h 80"/>
                  <a:gd name="T2" fmla="*/ 2147483647 w 246"/>
                  <a:gd name="T3" fmla="*/ 2147483647 h 80"/>
                  <a:gd name="T4" fmla="*/ 2147483647 w 246"/>
                  <a:gd name="T5" fmla="*/ 2147483647 h 80"/>
                  <a:gd name="T6" fmla="*/ 2147483647 w 246"/>
                  <a:gd name="T7" fmla="*/ 2147483647 h 80"/>
                  <a:gd name="T8" fmla="*/ 2147483647 w 246"/>
                  <a:gd name="T9" fmla="*/ 2147483647 h 80"/>
                  <a:gd name="T10" fmla="*/ 2147483647 w 246"/>
                  <a:gd name="T11" fmla="*/ 2147483647 h 80"/>
                  <a:gd name="T12" fmla="*/ 2147483647 w 246"/>
                  <a:gd name="T13" fmla="*/ 2147483647 h 80"/>
                  <a:gd name="T14" fmla="*/ 2147483647 w 246"/>
                  <a:gd name="T15" fmla="*/ 2147483647 h 80"/>
                  <a:gd name="T16" fmla="*/ 2147483647 w 246"/>
                  <a:gd name="T17" fmla="*/ 2147483647 h 80"/>
                  <a:gd name="T18" fmla="*/ 2147483647 w 246"/>
                  <a:gd name="T19" fmla="*/ 2147483647 h 80"/>
                  <a:gd name="T20" fmla="*/ 0 w 246"/>
                  <a:gd name="T21" fmla="*/ 2147483647 h 80"/>
                  <a:gd name="T22" fmla="*/ 0 w 246"/>
                  <a:gd name="T23" fmla="*/ 0 h 80"/>
                  <a:gd name="T24" fmla="*/ 0 w 246"/>
                  <a:gd name="T25" fmla="*/ 0 h 8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6"/>
                  <a:gd name="T40" fmla="*/ 0 h 80"/>
                  <a:gd name="T41" fmla="*/ 246 w 246"/>
                  <a:gd name="T42" fmla="*/ 80 h 8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6" h="80">
                    <a:moveTo>
                      <a:pt x="0" y="0"/>
                    </a:moveTo>
                    <a:lnTo>
                      <a:pt x="42" y="15"/>
                    </a:lnTo>
                    <a:lnTo>
                      <a:pt x="88" y="9"/>
                    </a:lnTo>
                    <a:lnTo>
                      <a:pt x="141" y="44"/>
                    </a:lnTo>
                    <a:lnTo>
                      <a:pt x="246" y="44"/>
                    </a:lnTo>
                    <a:lnTo>
                      <a:pt x="232" y="80"/>
                    </a:lnTo>
                    <a:lnTo>
                      <a:pt x="139" y="74"/>
                    </a:lnTo>
                    <a:lnTo>
                      <a:pt x="84" y="65"/>
                    </a:lnTo>
                    <a:lnTo>
                      <a:pt x="52" y="57"/>
                    </a:lnTo>
                    <a:lnTo>
                      <a:pt x="35" y="27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2" name="Freeform 75"/>
              <p:cNvSpPr>
                <a:spLocks/>
              </p:cNvSpPr>
              <p:nvPr/>
            </p:nvSpPr>
            <p:spPr bwMode="auto">
              <a:xfrm>
                <a:off x="5661922" y="2708920"/>
                <a:ext cx="620719" cy="703585"/>
              </a:xfrm>
              <a:custGeom>
                <a:avLst/>
                <a:gdLst>
                  <a:gd name="T0" fmla="*/ 2147483647 w 890"/>
                  <a:gd name="T1" fmla="*/ 0 h 751"/>
                  <a:gd name="T2" fmla="*/ 2147483647 w 890"/>
                  <a:gd name="T3" fmla="*/ 0 h 751"/>
                  <a:gd name="T4" fmla="*/ 2147483647 w 890"/>
                  <a:gd name="T5" fmla="*/ 0 h 751"/>
                  <a:gd name="T6" fmla="*/ 2147483647 w 890"/>
                  <a:gd name="T7" fmla="*/ 0 h 751"/>
                  <a:gd name="T8" fmla="*/ 2147483647 w 890"/>
                  <a:gd name="T9" fmla="*/ 0 h 751"/>
                  <a:gd name="T10" fmla="*/ 2147483647 w 890"/>
                  <a:gd name="T11" fmla="*/ 0 h 751"/>
                  <a:gd name="T12" fmla="*/ 2147483647 w 890"/>
                  <a:gd name="T13" fmla="*/ 0 h 751"/>
                  <a:gd name="T14" fmla="*/ 2147483647 w 890"/>
                  <a:gd name="T15" fmla="*/ 0 h 751"/>
                  <a:gd name="T16" fmla="*/ 2147483647 w 890"/>
                  <a:gd name="T17" fmla="*/ 0 h 751"/>
                  <a:gd name="T18" fmla="*/ 2147483647 w 890"/>
                  <a:gd name="T19" fmla="*/ 0 h 751"/>
                  <a:gd name="T20" fmla="*/ 2147483647 w 890"/>
                  <a:gd name="T21" fmla="*/ 0 h 751"/>
                  <a:gd name="T22" fmla="*/ 2147483647 w 890"/>
                  <a:gd name="T23" fmla="*/ 0 h 751"/>
                  <a:gd name="T24" fmla="*/ 2147483647 w 890"/>
                  <a:gd name="T25" fmla="*/ 0 h 751"/>
                  <a:gd name="T26" fmla="*/ 2147483647 w 890"/>
                  <a:gd name="T27" fmla="*/ 0 h 751"/>
                  <a:gd name="T28" fmla="*/ 2147483647 w 890"/>
                  <a:gd name="T29" fmla="*/ 0 h 751"/>
                  <a:gd name="T30" fmla="*/ 2147483647 w 890"/>
                  <a:gd name="T31" fmla="*/ 0 h 751"/>
                  <a:gd name="T32" fmla="*/ 2147483647 w 890"/>
                  <a:gd name="T33" fmla="*/ 0 h 751"/>
                  <a:gd name="T34" fmla="*/ 2147483647 w 890"/>
                  <a:gd name="T35" fmla="*/ 0 h 751"/>
                  <a:gd name="T36" fmla="*/ 2147483647 w 890"/>
                  <a:gd name="T37" fmla="*/ 0 h 751"/>
                  <a:gd name="T38" fmla="*/ 2147483647 w 890"/>
                  <a:gd name="T39" fmla="*/ 0 h 751"/>
                  <a:gd name="T40" fmla="*/ 2147483647 w 890"/>
                  <a:gd name="T41" fmla="*/ 0 h 751"/>
                  <a:gd name="T42" fmla="*/ 2147483647 w 890"/>
                  <a:gd name="T43" fmla="*/ 0 h 751"/>
                  <a:gd name="T44" fmla="*/ 2147483647 w 890"/>
                  <a:gd name="T45" fmla="*/ 0 h 751"/>
                  <a:gd name="T46" fmla="*/ 2147483647 w 890"/>
                  <a:gd name="T47" fmla="*/ 0 h 751"/>
                  <a:gd name="T48" fmla="*/ 2147483647 w 890"/>
                  <a:gd name="T49" fmla="*/ 0 h 751"/>
                  <a:gd name="T50" fmla="*/ 2147483647 w 890"/>
                  <a:gd name="T51" fmla="*/ 0 h 751"/>
                  <a:gd name="T52" fmla="*/ 2147483647 w 890"/>
                  <a:gd name="T53" fmla="*/ 0 h 751"/>
                  <a:gd name="T54" fmla="*/ 2147483647 w 890"/>
                  <a:gd name="T55" fmla="*/ 0 h 751"/>
                  <a:gd name="T56" fmla="*/ 2147483647 w 890"/>
                  <a:gd name="T57" fmla="*/ 0 h 751"/>
                  <a:gd name="T58" fmla="*/ 2147483647 w 890"/>
                  <a:gd name="T59" fmla="*/ 0 h 751"/>
                  <a:gd name="T60" fmla="*/ 2147483647 w 890"/>
                  <a:gd name="T61" fmla="*/ 0 h 751"/>
                  <a:gd name="T62" fmla="*/ 2147483647 w 890"/>
                  <a:gd name="T63" fmla="*/ 0 h 751"/>
                  <a:gd name="T64" fmla="*/ 2147483647 w 890"/>
                  <a:gd name="T65" fmla="*/ 0 h 751"/>
                  <a:gd name="T66" fmla="*/ 2147483647 w 890"/>
                  <a:gd name="T67" fmla="*/ 0 h 751"/>
                  <a:gd name="T68" fmla="*/ 2147483647 w 890"/>
                  <a:gd name="T69" fmla="*/ 0 h 751"/>
                  <a:gd name="T70" fmla="*/ 2147483647 w 890"/>
                  <a:gd name="T71" fmla="*/ 0 h 751"/>
                  <a:gd name="T72" fmla="*/ 2147483647 w 890"/>
                  <a:gd name="T73" fmla="*/ 0 h 751"/>
                  <a:gd name="T74" fmla="*/ 2147483647 w 890"/>
                  <a:gd name="T75" fmla="*/ 0 h 751"/>
                  <a:gd name="T76" fmla="*/ 2147483647 w 890"/>
                  <a:gd name="T77" fmla="*/ 0 h 751"/>
                  <a:gd name="T78" fmla="*/ 2147483647 w 890"/>
                  <a:gd name="T79" fmla="*/ 0 h 751"/>
                  <a:gd name="T80" fmla="*/ 2147483647 w 890"/>
                  <a:gd name="T81" fmla="*/ 0 h 751"/>
                  <a:gd name="T82" fmla="*/ 2147483647 w 890"/>
                  <a:gd name="T83" fmla="*/ 0 h 751"/>
                  <a:gd name="T84" fmla="*/ 2147483647 w 890"/>
                  <a:gd name="T85" fmla="*/ 0 h 7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90"/>
                  <a:gd name="T130" fmla="*/ 0 h 751"/>
                  <a:gd name="T131" fmla="*/ 890 w 890"/>
                  <a:gd name="T132" fmla="*/ 751 h 75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90" h="751">
                    <a:moveTo>
                      <a:pt x="751" y="55"/>
                    </a:moveTo>
                    <a:lnTo>
                      <a:pt x="727" y="38"/>
                    </a:lnTo>
                    <a:lnTo>
                      <a:pt x="672" y="34"/>
                    </a:lnTo>
                    <a:lnTo>
                      <a:pt x="643" y="23"/>
                    </a:lnTo>
                    <a:lnTo>
                      <a:pt x="597" y="34"/>
                    </a:lnTo>
                    <a:lnTo>
                      <a:pt x="651" y="8"/>
                    </a:lnTo>
                    <a:lnTo>
                      <a:pt x="575" y="0"/>
                    </a:lnTo>
                    <a:lnTo>
                      <a:pt x="519" y="13"/>
                    </a:lnTo>
                    <a:lnTo>
                      <a:pt x="434" y="21"/>
                    </a:lnTo>
                    <a:lnTo>
                      <a:pt x="394" y="38"/>
                    </a:lnTo>
                    <a:lnTo>
                      <a:pt x="345" y="42"/>
                    </a:lnTo>
                    <a:lnTo>
                      <a:pt x="327" y="67"/>
                    </a:lnTo>
                    <a:lnTo>
                      <a:pt x="288" y="51"/>
                    </a:lnTo>
                    <a:lnTo>
                      <a:pt x="215" y="67"/>
                    </a:lnTo>
                    <a:lnTo>
                      <a:pt x="172" y="74"/>
                    </a:lnTo>
                    <a:lnTo>
                      <a:pt x="139" y="106"/>
                    </a:lnTo>
                    <a:lnTo>
                      <a:pt x="97" y="124"/>
                    </a:lnTo>
                    <a:lnTo>
                      <a:pt x="120" y="141"/>
                    </a:lnTo>
                    <a:lnTo>
                      <a:pt x="88" y="158"/>
                    </a:lnTo>
                    <a:lnTo>
                      <a:pt x="38" y="165"/>
                    </a:lnTo>
                    <a:lnTo>
                      <a:pt x="0" y="200"/>
                    </a:lnTo>
                    <a:lnTo>
                      <a:pt x="38" y="215"/>
                    </a:lnTo>
                    <a:lnTo>
                      <a:pt x="12" y="232"/>
                    </a:lnTo>
                    <a:lnTo>
                      <a:pt x="27" y="249"/>
                    </a:lnTo>
                    <a:lnTo>
                      <a:pt x="80" y="249"/>
                    </a:lnTo>
                    <a:lnTo>
                      <a:pt x="69" y="268"/>
                    </a:lnTo>
                    <a:lnTo>
                      <a:pt x="200" y="274"/>
                    </a:lnTo>
                    <a:lnTo>
                      <a:pt x="229" y="296"/>
                    </a:lnTo>
                    <a:lnTo>
                      <a:pt x="219" y="365"/>
                    </a:lnTo>
                    <a:lnTo>
                      <a:pt x="246" y="388"/>
                    </a:lnTo>
                    <a:lnTo>
                      <a:pt x="219" y="412"/>
                    </a:lnTo>
                    <a:lnTo>
                      <a:pt x="265" y="422"/>
                    </a:lnTo>
                    <a:lnTo>
                      <a:pt x="225" y="424"/>
                    </a:lnTo>
                    <a:lnTo>
                      <a:pt x="229" y="464"/>
                    </a:lnTo>
                    <a:lnTo>
                      <a:pt x="282" y="473"/>
                    </a:lnTo>
                    <a:lnTo>
                      <a:pt x="265" y="487"/>
                    </a:lnTo>
                    <a:lnTo>
                      <a:pt x="232" y="487"/>
                    </a:lnTo>
                    <a:lnTo>
                      <a:pt x="219" y="521"/>
                    </a:lnTo>
                    <a:lnTo>
                      <a:pt x="238" y="580"/>
                    </a:lnTo>
                    <a:lnTo>
                      <a:pt x="282" y="652"/>
                    </a:lnTo>
                    <a:lnTo>
                      <a:pt x="282" y="677"/>
                    </a:lnTo>
                    <a:lnTo>
                      <a:pt x="316" y="728"/>
                    </a:lnTo>
                    <a:lnTo>
                      <a:pt x="369" y="751"/>
                    </a:lnTo>
                    <a:lnTo>
                      <a:pt x="381" y="726"/>
                    </a:lnTo>
                    <a:lnTo>
                      <a:pt x="428" y="667"/>
                    </a:lnTo>
                    <a:lnTo>
                      <a:pt x="432" y="589"/>
                    </a:lnTo>
                    <a:lnTo>
                      <a:pt x="464" y="595"/>
                    </a:lnTo>
                    <a:lnTo>
                      <a:pt x="476" y="572"/>
                    </a:lnTo>
                    <a:lnTo>
                      <a:pt x="508" y="570"/>
                    </a:lnTo>
                    <a:lnTo>
                      <a:pt x="535" y="547"/>
                    </a:lnTo>
                    <a:lnTo>
                      <a:pt x="580" y="504"/>
                    </a:lnTo>
                    <a:lnTo>
                      <a:pt x="637" y="502"/>
                    </a:lnTo>
                    <a:lnTo>
                      <a:pt x="654" y="481"/>
                    </a:lnTo>
                    <a:lnTo>
                      <a:pt x="732" y="466"/>
                    </a:lnTo>
                    <a:lnTo>
                      <a:pt x="736" y="449"/>
                    </a:lnTo>
                    <a:lnTo>
                      <a:pt x="673" y="443"/>
                    </a:lnTo>
                    <a:lnTo>
                      <a:pt x="670" y="412"/>
                    </a:lnTo>
                    <a:lnTo>
                      <a:pt x="693" y="431"/>
                    </a:lnTo>
                    <a:lnTo>
                      <a:pt x="740" y="428"/>
                    </a:lnTo>
                    <a:lnTo>
                      <a:pt x="694" y="397"/>
                    </a:lnTo>
                    <a:lnTo>
                      <a:pt x="700" y="376"/>
                    </a:lnTo>
                    <a:lnTo>
                      <a:pt x="729" y="392"/>
                    </a:lnTo>
                    <a:lnTo>
                      <a:pt x="744" y="361"/>
                    </a:lnTo>
                    <a:lnTo>
                      <a:pt x="727" y="336"/>
                    </a:lnTo>
                    <a:lnTo>
                      <a:pt x="770" y="319"/>
                    </a:lnTo>
                    <a:lnTo>
                      <a:pt x="744" y="283"/>
                    </a:lnTo>
                    <a:lnTo>
                      <a:pt x="765" y="283"/>
                    </a:lnTo>
                    <a:lnTo>
                      <a:pt x="748" y="249"/>
                    </a:lnTo>
                    <a:lnTo>
                      <a:pt x="767" y="249"/>
                    </a:lnTo>
                    <a:lnTo>
                      <a:pt x="786" y="257"/>
                    </a:lnTo>
                    <a:lnTo>
                      <a:pt x="793" y="232"/>
                    </a:lnTo>
                    <a:lnTo>
                      <a:pt x="765" y="203"/>
                    </a:lnTo>
                    <a:lnTo>
                      <a:pt x="772" y="141"/>
                    </a:lnTo>
                    <a:lnTo>
                      <a:pt x="816" y="135"/>
                    </a:lnTo>
                    <a:lnTo>
                      <a:pt x="824" y="112"/>
                    </a:lnTo>
                    <a:lnTo>
                      <a:pt x="890" y="89"/>
                    </a:lnTo>
                    <a:lnTo>
                      <a:pt x="871" y="74"/>
                    </a:lnTo>
                    <a:lnTo>
                      <a:pt x="835" y="72"/>
                    </a:lnTo>
                    <a:lnTo>
                      <a:pt x="799" y="93"/>
                    </a:lnTo>
                    <a:lnTo>
                      <a:pt x="751" y="89"/>
                    </a:lnTo>
                    <a:lnTo>
                      <a:pt x="719" y="110"/>
                    </a:lnTo>
                    <a:lnTo>
                      <a:pt x="729" y="74"/>
                    </a:lnTo>
                    <a:lnTo>
                      <a:pt x="685" y="67"/>
                    </a:lnTo>
                    <a:lnTo>
                      <a:pt x="725" y="59"/>
                    </a:lnTo>
                    <a:lnTo>
                      <a:pt x="751" y="55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3" name="Freeform 76"/>
              <p:cNvSpPr>
                <a:spLocks/>
              </p:cNvSpPr>
              <p:nvPr/>
            </p:nvSpPr>
            <p:spPr bwMode="auto">
              <a:xfrm>
                <a:off x="6125021" y="3217378"/>
                <a:ext cx="118564" cy="97564"/>
              </a:xfrm>
              <a:custGeom>
                <a:avLst/>
                <a:gdLst>
                  <a:gd name="T0" fmla="*/ 2147483647 w 169"/>
                  <a:gd name="T1" fmla="*/ 0 h 104"/>
                  <a:gd name="T2" fmla="*/ 2147483647 w 169"/>
                  <a:gd name="T3" fmla="*/ 2147483647 h 104"/>
                  <a:gd name="T4" fmla="*/ 2147483647 w 169"/>
                  <a:gd name="T5" fmla="*/ 2147483647 h 104"/>
                  <a:gd name="T6" fmla="*/ 2147483647 w 169"/>
                  <a:gd name="T7" fmla="*/ 2147483647 h 104"/>
                  <a:gd name="T8" fmla="*/ 0 w 169"/>
                  <a:gd name="T9" fmla="*/ 2147483647 h 104"/>
                  <a:gd name="T10" fmla="*/ 2147483647 w 169"/>
                  <a:gd name="T11" fmla="*/ 2147483647 h 104"/>
                  <a:gd name="T12" fmla="*/ 2147483647 w 169"/>
                  <a:gd name="T13" fmla="*/ 2147483647 h 104"/>
                  <a:gd name="T14" fmla="*/ 2147483647 w 169"/>
                  <a:gd name="T15" fmla="*/ 2147483647 h 104"/>
                  <a:gd name="T16" fmla="*/ 2147483647 w 169"/>
                  <a:gd name="T17" fmla="*/ 2147483647 h 104"/>
                  <a:gd name="T18" fmla="*/ 2147483647 w 169"/>
                  <a:gd name="T19" fmla="*/ 2147483647 h 104"/>
                  <a:gd name="T20" fmla="*/ 2147483647 w 169"/>
                  <a:gd name="T21" fmla="*/ 2147483647 h 104"/>
                  <a:gd name="T22" fmla="*/ 2147483647 w 169"/>
                  <a:gd name="T23" fmla="*/ 2147483647 h 104"/>
                  <a:gd name="T24" fmla="*/ 2147483647 w 169"/>
                  <a:gd name="T25" fmla="*/ 0 h 104"/>
                  <a:gd name="T26" fmla="*/ 2147483647 w 169"/>
                  <a:gd name="T27" fmla="*/ 0 h 10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9"/>
                  <a:gd name="T43" fmla="*/ 0 h 104"/>
                  <a:gd name="T44" fmla="*/ 169 w 169"/>
                  <a:gd name="T45" fmla="*/ 104 h 10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9" h="104">
                    <a:moveTo>
                      <a:pt x="120" y="0"/>
                    </a:moveTo>
                    <a:lnTo>
                      <a:pt x="84" y="24"/>
                    </a:lnTo>
                    <a:lnTo>
                      <a:pt x="53" y="24"/>
                    </a:lnTo>
                    <a:lnTo>
                      <a:pt x="40" y="7"/>
                    </a:lnTo>
                    <a:lnTo>
                      <a:pt x="0" y="38"/>
                    </a:lnTo>
                    <a:lnTo>
                      <a:pt x="19" y="74"/>
                    </a:lnTo>
                    <a:lnTo>
                      <a:pt x="17" y="98"/>
                    </a:lnTo>
                    <a:lnTo>
                      <a:pt x="99" y="104"/>
                    </a:lnTo>
                    <a:lnTo>
                      <a:pt x="127" y="83"/>
                    </a:lnTo>
                    <a:lnTo>
                      <a:pt x="165" y="76"/>
                    </a:lnTo>
                    <a:lnTo>
                      <a:pt x="169" y="7"/>
                    </a:lnTo>
                    <a:lnTo>
                      <a:pt x="137" y="13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4" name="Freeform 77"/>
              <p:cNvSpPr>
                <a:spLocks/>
              </p:cNvSpPr>
              <p:nvPr/>
            </p:nvSpPr>
            <p:spPr bwMode="auto">
              <a:xfrm>
                <a:off x="4516730" y="2977220"/>
                <a:ext cx="1280495" cy="1446571"/>
              </a:xfrm>
              <a:custGeom>
                <a:avLst/>
                <a:gdLst>
                  <a:gd name="T0" fmla="*/ 2147483647 w 1834"/>
                  <a:gd name="T1" fmla="*/ 0 h 1543"/>
                  <a:gd name="T2" fmla="*/ 2147483647 w 1834"/>
                  <a:gd name="T3" fmla="*/ 0 h 1543"/>
                  <a:gd name="T4" fmla="*/ 2147483647 w 1834"/>
                  <a:gd name="T5" fmla="*/ 0 h 1543"/>
                  <a:gd name="T6" fmla="*/ 2147483647 w 1834"/>
                  <a:gd name="T7" fmla="*/ 0 h 1543"/>
                  <a:gd name="T8" fmla="*/ 2147483647 w 1834"/>
                  <a:gd name="T9" fmla="*/ 0 h 1543"/>
                  <a:gd name="T10" fmla="*/ 2147483647 w 1834"/>
                  <a:gd name="T11" fmla="*/ 0 h 1543"/>
                  <a:gd name="T12" fmla="*/ 2147483647 w 1834"/>
                  <a:gd name="T13" fmla="*/ 0 h 1543"/>
                  <a:gd name="T14" fmla="*/ 2147483647 w 1834"/>
                  <a:gd name="T15" fmla="*/ 0 h 1543"/>
                  <a:gd name="T16" fmla="*/ 2147483647 w 1834"/>
                  <a:gd name="T17" fmla="*/ 0 h 1543"/>
                  <a:gd name="T18" fmla="*/ 2147483647 w 1834"/>
                  <a:gd name="T19" fmla="*/ 0 h 1543"/>
                  <a:gd name="T20" fmla="*/ 2147483647 w 1834"/>
                  <a:gd name="T21" fmla="*/ 0 h 1543"/>
                  <a:gd name="T22" fmla="*/ 2147483647 w 1834"/>
                  <a:gd name="T23" fmla="*/ 0 h 1543"/>
                  <a:gd name="T24" fmla="*/ 2147483647 w 1834"/>
                  <a:gd name="T25" fmla="*/ 0 h 1543"/>
                  <a:gd name="T26" fmla="*/ 2147483647 w 1834"/>
                  <a:gd name="T27" fmla="*/ 0 h 1543"/>
                  <a:gd name="T28" fmla="*/ 2147483647 w 1834"/>
                  <a:gd name="T29" fmla="*/ 0 h 1543"/>
                  <a:gd name="T30" fmla="*/ 2147483647 w 1834"/>
                  <a:gd name="T31" fmla="*/ 0 h 1543"/>
                  <a:gd name="T32" fmla="*/ 2147483647 w 1834"/>
                  <a:gd name="T33" fmla="*/ 0 h 1543"/>
                  <a:gd name="T34" fmla="*/ 2147483647 w 1834"/>
                  <a:gd name="T35" fmla="*/ 0 h 1543"/>
                  <a:gd name="T36" fmla="*/ 2147483647 w 1834"/>
                  <a:gd name="T37" fmla="*/ 0 h 1543"/>
                  <a:gd name="T38" fmla="*/ 2147483647 w 1834"/>
                  <a:gd name="T39" fmla="*/ 0 h 1543"/>
                  <a:gd name="T40" fmla="*/ 2147483647 w 1834"/>
                  <a:gd name="T41" fmla="*/ 0 h 1543"/>
                  <a:gd name="T42" fmla="*/ 2147483647 w 1834"/>
                  <a:gd name="T43" fmla="*/ 0 h 1543"/>
                  <a:gd name="T44" fmla="*/ 2147483647 w 1834"/>
                  <a:gd name="T45" fmla="*/ 0 h 1543"/>
                  <a:gd name="T46" fmla="*/ 2147483647 w 1834"/>
                  <a:gd name="T47" fmla="*/ 0 h 1543"/>
                  <a:gd name="T48" fmla="*/ 2147483647 w 1834"/>
                  <a:gd name="T49" fmla="*/ 0 h 1543"/>
                  <a:gd name="T50" fmla="*/ 2147483647 w 1834"/>
                  <a:gd name="T51" fmla="*/ 0 h 1543"/>
                  <a:gd name="T52" fmla="*/ 2147483647 w 1834"/>
                  <a:gd name="T53" fmla="*/ 0 h 1543"/>
                  <a:gd name="T54" fmla="*/ 2147483647 w 1834"/>
                  <a:gd name="T55" fmla="*/ 0 h 1543"/>
                  <a:gd name="T56" fmla="*/ 2147483647 w 1834"/>
                  <a:gd name="T57" fmla="*/ 0 h 1543"/>
                  <a:gd name="T58" fmla="*/ 2147483647 w 1834"/>
                  <a:gd name="T59" fmla="*/ 0 h 1543"/>
                  <a:gd name="T60" fmla="*/ 2147483647 w 1834"/>
                  <a:gd name="T61" fmla="*/ 0 h 1543"/>
                  <a:gd name="T62" fmla="*/ 2147483647 w 1834"/>
                  <a:gd name="T63" fmla="*/ 0 h 1543"/>
                  <a:gd name="T64" fmla="*/ 2147483647 w 1834"/>
                  <a:gd name="T65" fmla="*/ 0 h 1543"/>
                  <a:gd name="T66" fmla="*/ 2147483647 w 1834"/>
                  <a:gd name="T67" fmla="*/ 0 h 1543"/>
                  <a:gd name="T68" fmla="*/ 2147483647 w 1834"/>
                  <a:gd name="T69" fmla="*/ 0 h 1543"/>
                  <a:gd name="T70" fmla="*/ 2147483647 w 1834"/>
                  <a:gd name="T71" fmla="*/ 0 h 1543"/>
                  <a:gd name="T72" fmla="*/ 2147483647 w 1834"/>
                  <a:gd name="T73" fmla="*/ 0 h 1543"/>
                  <a:gd name="T74" fmla="*/ 2147483647 w 1834"/>
                  <a:gd name="T75" fmla="*/ 0 h 1543"/>
                  <a:gd name="T76" fmla="*/ 2147483647 w 1834"/>
                  <a:gd name="T77" fmla="*/ 0 h 1543"/>
                  <a:gd name="T78" fmla="*/ 2147483647 w 1834"/>
                  <a:gd name="T79" fmla="*/ 0 h 1543"/>
                  <a:gd name="T80" fmla="*/ 2147483647 w 1834"/>
                  <a:gd name="T81" fmla="*/ 0 h 1543"/>
                  <a:gd name="T82" fmla="*/ 2147483647 w 1834"/>
                  <a:gd name="T83" fmla="*/ 0 h 1543"/>
                  <a:gd name="T84" fmla="*/ 2147483647 w 1834"/>
                  <a:gd name="T85" fmla="*/ 0 h 1543"/>
                  <a:gd name="T86" fmla="*/ 2147483647 w 1834"/>
                  <a:gd name="T87" fmla="*/ 0 h 1543"/>
                  <a:gd name="T88" fmla="*/ 2147483647 w 1834"/>
                  <a:gd name="T89" fmla="*/ 0 h 1543"/>
                  <a:gd name="T90" fmla="*/ 2147483647 w 1834"/>
                  <a:gd name="T91" fmla="*/ 0 h 1543"/>
                  <a:gd name="T92" fmla="*/ 2147483647 w 1834"/>
                  <a:gd name="T93" fmla="*/ 0 h 1543"/>
                  <a:gd name="T94" fmla="*/ 2147483647 w 1834"/>
                  <a:gd name="T95" fmla="*/ 0 h 1543"/>
                  <a:gd name="T96" fmla="*/ 2147483647 w 1834"/>
                  <a:gd name="T97" fmla="*/ 0 h 1543"/>
                  <a:gd name="T98" fmla="*/ 2147483647 w 1834"/>
                  <a:gd name="T99" fmla="*/ 0 h 1543"/>
                  <a:gd name="T100" fmla="*/ 2147483647 w 1834"/>
                  <a:gd name="T101" fmla="*/ 0 h 1543"/>
                  <a:gd name="T102" fmla="*/ 2147483647 w 1834"/>
                  <a:gd name="T103" fmla="*/ 0 h 1543"/>
                  <a:gd name="T104" fmla="*/ 2147483647 w 1834"/>
                  <a:gd name="T105" fmla="*/ 0 h 1543"/>
                  <a:gd name="T106" fmla="*/ 2147483647 w 1834"/>
                  <a:gd name="T107" fmla="*/ 0 h 1543"/>
                  <a:gd name="T108" fmla="*/ 2147483647 w 1834"/>
                  <a:gd name="T109" fmla="*/ 0 h 1543"/>
                  <a:gd name="T110" fmla="*/ 2147483647 w 1834"/>
                  <a:gd name="T111" fmla="*/ 0 h 1543"/>
                  <a:gd name="T112" fmla="*/ 2147483647 w 1834"/>
                  <a:gd name="T113" fmla="*/ 0 h 1543"/>
                  <a:gd name="T114" fmla="*/ 2147483647 w 1834"/>
                  <a:gd name="T115" fmla="*/ 0 h 1543"/>
                  <a:gd name="T116" fmla="*/ 2147483647 w 1834"/>
                  <a:gd name="T117" fmla="*/ 0 h 1543"/>
                  <a:gd name="T118" fmla="*/ 2147483647 w 1834"/>
                  <a:gd name="T119" fmla="*/ 0 h 1543"/>
                  <a:gd name="T120" fmla="*/ 2147483647 w 1834"/>
                  <a:gd name="T121" fmla="*/ 0 h 1543"/>
                  <a:gd name="T122" fmla="*/ 2147483647 w 1834"/>
                  <a:gd name="T123" fmla="*/ 0 h 1543"/>
                  <a:gd name="T124" fmla="*/ 2147483647 w 1834"/>
                  <a:gd name="T125" fmla="*/ 0 h 154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834"/>
                  <a:gd name="T190" fmla="*/ 0 h 1543"/>
                  <a:gd name="T191" fmla="*/ 1834 w 1834"/>
                  <a:gd name="T192" fmla="*/ 1543 h 154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834" h="1543">
                    <a:moveTo>
                      <a:pt x="1369" y="27"/>
                    </a:moveTo>
                    <a:lnTo>
                      <a:pt x="1325" y="0"/>
                    </a:lnTo>
                    <a:lnTo>
                      <a:pt x="1296" y="38"/>
                    </a:lnTo>
                    <a:lnTo>
                      <a:pt x="1293" y="101"/>
                    </a:lnTo>
                    <a:lnTo>
                      <a:pt x="1264" y="137"/>
                    </a:lnTo>
                    <a:lnTo>
                      <a:pt x="1275" y="162"/>
                    </a:lnTo>
                    <a:lnTo>
                      <a:pt x="1230" y="179"/>
                    </a:lnTo>
                    <a:lnTo>
                      <a:pt x="1220" y="137"/>
                    </a:lnTo>
                    <a:lnTo>
                      <a:pt x="1178" y="162"/>
                    </a:lnTo>
                    <a:lnTo>
                      <a:pt x="1175" y="192"/>
                    </a:lnTo>
                    <a:lnTo>
                      <a:pt x="1087" y="156"/>
                    </a:lnTo>
                    <a:lnTo>
                      <a:pt x="1045" y="167"/>
                    </a:lnTo>
                    <a:lnTo>
                      <a:pt x="1026" y="198"/>
                    </a:lnTo>
                    <a:lnTo>
                      <a:pt x="933" y="181"/>
                    </a:lnTo>
                    <a:lnTo>
                      <a:pt x="933" y="146"/>
                    </a:lnTo>
                    <a:lnTo>
                      <a:pt x="878" y="152"/>
                    </a:lnTo>
                    <a:lnTo>
                      <a:pt x="840" y="110"/>
                    </a:lnTo>
                    <a:lnTo>
                      <a:pt x="812" y="114"/>
                    </a:lnTo>
                    <a:lnTo>
                      <a:pt x="812" y="143"/>
                    </a:lnTo>
                    <a:lnTo>
                      <a:pt x="775" y="114"/>
                    </a:lnTo>
                    <a:lnTo>
                      <a:pt x="711" y="137"/>
                    </a:lnTo>
                    <a:lnTo>
                      <a:pt x="675" y="152"/>
                    </a:lnTo>
                    <a:lnTo>
                      <a:pt x="648" y="137"/>
                    </a:lnTo>
                    <a:lnTo>
                      <a:pt x="625" y="152"/>
                    </a:lnTo>
                    <a:lnTo>
                      <a:pt x="581" y="126"/>
                    </a:lnTo>
                    <a:lnTo>
                      <a:pt x="504" y="114"/>
                    </a:lnTo>
                    <a:lnTo>
                      <a:pt x="485" y="131"/>
                    </a:lnTo>
                    <a:lnTo>
                      <a:pt x="467" y="114"/>
                    </a:lnTo>
                    <a:lnTo>
                      <a:pt x="424" y="110"/>
                    </a:lnTo>
                    <a:lnTo>
                      <a:pt x="403" y="86"/>
                    </a:lnTo>
                    <a:lnTo>
                      <a:pt x="370" y="89"/>
                    </a:lnTo>
                    <a:lnTo>
                      <a:pt x="361" y="63"/>
                    </a:lnTo>
                    <a:lnTo>
                      <a:pt x="323" y="78"/>
                    </a:lnTo>
                    <a:lnTo>
                      <a:pt x="222" y="105"/>
                    </a:lnTo>
                    <a:lnTo>
                      <a:pt x="180" y="152"/>
                    </a:lnTo>
                    <a:lnTo>
                      <a:pt x="222" y="203"/>
                    </a:lnTo>
                    <a:lnTo>
                      <a:pt x="216" y="215"/>
                    </a:lnTo>
                    <a:lnTo>
                      <a:pt x="173" y="198"/>
                    </a:lnTo>
                    <a:lnTo>
                      <a:pt x="139" y="215"/>
                    </a:lnTo>
                    <a:lnTo>
                      <a:pt x="161" y="270"/>
                    </a:lnTo>
                    <a:lnTo>
                      <a:pt x="190" y="255"/>
                    </a:lnTo>
                    <a:lnTo>
                      <a:pt x="216" y="270"/>
                    </a:lnTo>
                    <a:lnTo>
                      <a:pt x="190" y="293"/>
                    </a:lnTo>
                    <a:lnTo>
                      <a:pt x="180" y="312"/>
                    </a:lnTo>
                    <a:lnTo>
                      <a:pt x="144" y="308"/>
                    </a:lnTo>
                    <a:lnTo>
                      <a:pt x="108" y="338"/>
                    </a:lnTo>
                    <a:lnTo>
                      <a:pt x="108" y="384"/>
                    </a:lnTo>
                    <a:lnTo>
                      <a:pt x="139" y="399"/>
                    </a:lnTo>
                    <a:lnTo>
                      <a:pt x="171" y="390"/>
                    </a:lnTo>
                    <a:lnTo>
                      <a:pt x="158" y="422"/>
                    </a:lnTo>
                    <a:lnTo>
                      <a:pt x="197" y="426"/>
                    </a:lnTo>
                    <a:lnTo>
                      <a:pt x="201" y="447"/>
                    </a:lnTo>
                    <a:lnTo>
                      <a:pt x="121" y="494"/>
                    </a:lnTo>
                    <a:lnTo>
                      <a:pt x="0" y="530"/>
                    </a:lnTo>
                    <a:lnTo>
                      <a:pt x="0" y="540"/>
                    </a:lnTo>
                    <a:lnTo>
                      <a:pt x="129" y="504"/>
                    </a:lnTo>
                    <a:lnTo>
                      <a:pt x="270" y="411"/>
                    </a:lnTo>
                    <a:lnTo>
                      <a:pt x="251" y="390"/>
                    </a:lnTo>
                    <a:lnTo>
                      <a:pt x="235" y="380"/>
                    </a:lnTo>
                    <a:lnTo>
                      <a:pt x="270" y="380"/>
                    </a:lnTo>
                    <a:lnTo>
                      <a:pt x="319" y="333"/>
                    </a:lnTo>
                    <a:lnTo>
                      <a:pt x="319" y="348"/>
                    </a:lnTo>
                    <a:lnTo>
                      <a:pt x="294" y="380"/>
                    </a:lnTo>
                    <a:lnTo>
                      <a:pt x="344" y="374"/>
                    </a:lnTo>
                    <a:lnTo>
                      <a:pt x="370" y="380"/>
                    </a:lnTo>
                    <a:lnTo>
                      <a:pt x="370" y="359"/>
                    </a:lnTo>
                    <a:lnTo>
                      <a:pt x="391" y="363"/>
                    </a:lnTo>
                    <a:lnTo>
                      <a:pt x="435" y="380"/>
                    </a:lnTo>
                    <a:lnTo>
                      <a:pt x="467" y="359"/>
                    </a:lnTo>
                    <a:lnTo>
                      <a:pt x="471" y="338"/>
                    </a:lnTo>
                    <a:lnTo>
                      <a:pt x="513" y="359"/>
                    </a:lnTo>
                    <a:lnTo>
                      <a:pt x="485" y="380"/>
                    </a:lnTo>
                    <a:lnTo>
                      <a:pt x="500" y="414"/>
                    </a:lnTo>
                    <a:lnTo>
                      <a:pt x="523" y="426"/>
                    </a:lnTo>
                    <a:lnTo>
                      <a:pt x="538" y="515"/>
                    </a:lnTo>
                    <a:lnTo>
                      <a:pt x="561" y="536"/>
                    </a:lnTo>
                    <a:lnTo>
                      <a:pt x="581" y="525"/>
                    </a:lnTo>
                    <a:lnTo>
                      <a:pt x="606" y="551"/>
                    </a:lnTo>
                    <a:lnTo>
                      <a:pt x="606" y="587"/>
                    </a:lnTo>
                    <a:lnTo>
                      <a:pt x="620" y="606"/>
                    </a:lnTo>
                    <a:lnTo>
                      <a:pt x="593" y="618"/>
                    </a:lnTo>
                    <a:lnTo>
                      <a:pt x="621" y="665"/>
                    </a:lnTo>
                    <a:lnTo>
                      <a:pt x="635" y="680"/>
                    </a:lnTo>
                    <a:lnTo>
                      <a:pt x="602" y="808"/>
                    </a:lnTo>
                    <a:lnTo>
                      <a:pt x="661" y="1005"/>
                    </a:lnTo>
                    <a:lnTo>
                      <a:pt x="675" y="1049"/>
                    </a:lnTo>
                    <a:lnTo>
                      <a:pt x="711" y="1059"/>
                    </a:lnTo>
                    <a:lnTo>
                      <a:pt x="722" y="1121"/>
                    </a:lnTo>
                    <a:lnTo>
                      <a:pt x="739" y="1152"/>
                    </a:lnTo>
                    <a:lnTo>
                      <a:pt x="722" y="1173"/>
                    </a:lnTo>
                    <a:lnTo>
                      <a:pt x="735" y="1197"/>
                    </a:lnTo>
                    <a:lnTo>
                      <a:pt x="768" y="1235"/>
                    </a:lnTo>
                    <a:lnTo>
                      <a:pt x="787" y="1268"/>
                    </a:lnTo>
                    <a:lnTo>
                      <a:pt x="819" y="1287"/>
                    </a:lnTo>
                    <a:lnTo>
                      <a:pt x="827" y="1281"/>
                    </a:lnTo>
                    <a:lnTo>
                      <a:pt x="812" y="1247"/>
                    </a:lnTo>
                    <a:lnTo>
                      <a:pt x="781" y="1188"/>
                    </a:lnTo>
                    <a:lnTo>
                      <a:pt x="768" y="1146"/>
                    </a:lnTo>
                    <a:lnTo>
                      <a:pt x="764" y="1110"/>
                    </a:lnTo>
                    <a:lnTo>
                      <a:pt x="781" y="1110"/>
                    </a:lnTo>
                    <a:lnTo>
                      <a:pt x="787" y="1161"/>
                    </a:lnTo>
                    <a:lnTo>
                      <a:pt x="815" y="1205"/>
                    </a:lnTo>
                    <a:lnTo>
                      <a:pt x="884" y="1281"/>
                    </a:lnTo>
                    <a:lnTo>
                      <a:pt x="901" y="1287"/>
                    </a:lnTo>
                    <a:lnTo>
                      <a:pt x="931" y="1321"/>
                    </a:lnTo>
                    <a:lnTo>
                      <a:pt x="971" y="1346"/>
                    </a:lnTo>
                    <a:lnTo>
                      <a:pt x="1017" y="1386"/>
                    </a:lnTo>
                    <a:lnTo>
                      <a:pt x="1062" y="1403"/>
                    </a:lnTo>
                    <a:lnTo>
                      <a:pt x="1108" y="1422"/>
                    </a:lnTo>
                    <a:lnTo>
                      <a:pt x="1184" y="1509"/>
                    </a:lnTo>
                    <a:lnTo>
                      <a:pt x="1205" y="1526"/>
                    </a:lnTo>
                    <a:lnTo>
                      <a:pt x="1237" y="1543"/>
                    </a:lnTo>
                    <a:lnTo>
                      <a:pt x="1312" y="1520"/>
                    </a:lnTo>
                    <a:lnTo>
                      <a:pt x="1329" y="1475"/>
                    </a:lnTo>
                    <a:lnTo>
                      <a:pt x="1289" y="1494"/>
                    </a:lnTo>
                    <a:lnTo>
                      <a:pt x="1236" y="1490"/>
                    </a:lnTo>
                    <a:lnTo>
                      <a:pt x="1226" y="1463"/>
                    </a:lnTo>
                    <a:lnTo>
                      <a:pt x="1236" y="1431"/>
                    </a:lnTo>
                    <a:lnTo>
                      <a:pt x="1236" y="1391"/>
                    </a:lnTo>
                    <a:lnTo>
                      <a:pt x="1199" y="1365"/>
                    </a:lnTo>
                    <a:lnTo>
                      <a:pt x="1171" y="1359"/>
                    </a:lnTo>
                    <a:lnTo>
                      <a:pt x="1165" y="1370"/>
                    </a:lnTo>
                    <a:lnTo>
                      <a:pt x="1127" y="1359"/>
                    </a:lnTo>
                    <a:lnTo>
                      <a:pt x="1139" y="1338"/>
                    </a:lnTo>
                    <a:lnTo>
                      <a:pt x="1178" y="1329"/>
                    </a:lnTo>
                    <a:lnTo>
                      <a:pt x="1165" y="1292"/>
                    </a:lnTo>
                    <a:lnTo>
                      <a:pt x="1175" y="1281"/>
                    </a:lnTo>
                    <a:lnTo>
                      <a:pt x="1167" y="1235"/>
                    </a:lnTo>
                    <a:lnTo>
                      <a:pt x="1152" y="1241"/>
                    </a:lnTo>
                    <a:lnTo>
                      <a:pt x="1120" y="1247"/>
                    </a:lnTo>
                    <a:lnTo>
                      <a:pt x="1095" y="1275"/>
                    </a:lnTo>
                    <a:lnTo>
                      <a:pt x="1045" y="1281"/>
                    </a:lnTo>
                    <a:lnTo>
                      <a:pt x="994" y="1256"/>
                    </a:lnTo>
                    <a:lnTo>
                      <a:pt x="990" y="1194"/>
                    </a:lnTo>
                    <a:lnTo>
                      <a:pt x="1021" y="1161"/>
                    </a:lnTo>
                    <a:lnTo>
                      <a:pt x="1021" y="1131"/>
                    </a:lnTo>
                    <a:lnTo>
                      <a:pt x="1004" y="1110"/>
                    </a:lnTo>
                    <a:lnTo>
                      <a:pt x="1032" y="1116"/>
                    </a:lnTo>
                    <a:lnTo>
                      <a:pt x="1074" y="1095"/>
                    </a:lnTo>
                    <a:lnTo>
                      <a:pt x="1078" y="1080"/>
                    </a:lnTo>
                    <a:lnTo>
                      <a:pt x="1099" y="1083"/>
                    </a:lnTo>
                    <a:lnTo>
                      <a:pt x="1102" y="1100"/>
                    </a:lnTo>
                    <a:lnTo>
                      <a:pt x="1137" y="1100"/>
                    </a:lnTo>
                    <a:lnTo>
                      <a:pt x="1165" y="1116"/>
                    </a:lnTo>
                    <a:lnTo>
                      <a:pt x="1165" y="1091"/>
                    </a:lnTo>
                    <a:lnTo>
                      <a:pt x="1184" y="1091"/>
                    </a:lnTo>
                    <a:lnTo>
                      <a:pt x="1203" y="1110"/>
                    </a:lnTo>
                    <a:lnTo>
                      <a:pt x="1253" y="1110"/>
                    </a:lnTo>
                    <a:lnTo>
                      <a:pt x="1253" y="1161"/>
                    </a:lnTo>
                    <a:lnTo>
                      <a:pt x="1275" y="1197"/>
                    </a:lnTo>
                    <a:lnTo>
                      <a:pt x="1300" y="1205"/>
                    </a:lnTo>
                    <a:lnTo>
                      <a:pt x="1304" y="1182"/>
                    </a:lnTo>
                    <a:lnTo>
                      <a:pt x="1304" y="1110"/>
                    </a:lnTo>
                    <a:lnTo>
                      <a:pt x="1293" y="1091"/>
                    </a:lnTo>
                    <a:lnTo>
                      <a:pt x="1355" y="1002"/>
                    </a:lnTo>
                    <a:lnTo>
                      <a:pt x="1386" y="998"/>
                    </a:lnTo>
                    <a:lnTo>
                      <a:pt x="1397" y="966"/>
                    </a:lnTo>
                    <a:lnTo>
                      <a:pt x="1416" y="960"/>
                    </a:lnTo>
                    <a:lnTo>
                      <a:pt x="1397" y="939"/>
                    </a:lnTo>
                    <a:lnTo>
                      <a:pt x="1401" y="920"/>
                    </a:lnTo>
                    <a:lnTo>
                      <a:pt x="1433" y="903"/>
                    </a:lnTo>
                    <a:lnTo>
                      <a:pt x="1458" y="869"/>
                    </a:lnTo>
                    <a:lnTo>
                      <a:pt x="1502" y="861"/>
                    </a:lnTo>
                    <a:lnTo>
                      <a:pt x="1513" y="825"/>
                    </a:lnTo>
                    <a:lnTo>
                      <a:pt x="1502" y="817"/>
                    </a:lnTo>
                    <a:lnTo>
                      <a:pt x="1519" y="794"/>
                    </a:lnTo>
                    <a:lnTo>
                      <a:pt x="1568" y="783"/>
                    </a:lnTo>
                    <a:lnTo>
                      <a:pt x="1616" y="770"/>
                    </a:lnTo>
                    <a:lnTo>
                      <a:pt x="1623" y="798"/>
                    </a:lnTo>
                    <a:lnTo>
                      <a:pt x="1610" y="825"/>
                    </a:lnTo>
                    <a:lnTo>
                      <a:pt x="1599" y="850"/>
                    </a:lnTo>
                    <a:lnTo>
                      <a:pt x="1640" y="857"/>
                    </a:lnTo>
                    <a:lnTo>
                      <a:pt x="1652" y="836"/>
                    </a:lnTo>
                    <a:lnTo>
                      <a:pt x="1669" y="821"/>
                    </a:lnTo>
                    <a:lnTo>
                      <a:pt x="1709" y="806"/>
                    </a:lnTo>
                    <a:lnTo>
                      <a:pt x="1709" y="770"/>
                    </a:lnTo>
                    <a:lnTo>
                      <a:pt x="1684" y="758"/>
                    </a:lnTo>
                    <a:lnTo>
                      <a:pt x="1684" y="774"/>
                    </a:lnTo>
                    <a:lnTo>
                      <a:pt x="1665" y="783"/>
                    </a:lnTo>
                    <a:lnTo>
                      <a:pt x="1637" y="774"/>
                    </a:lnTo>
                    <a:lnTo>
                      <a:pt x="1652" y="737"/>
                    </a:lnTo>
                    <a:lnTo>
                      <a:pt x="1642" y="720"/>
                    </a:lnTo>
                    <a:lnTo>
                      <a:pt x="1616" y="720"/>
                    </a:lnTo>
                    <a:lnTo>
                      <a:pt x="1553" y="741"/>
                    </a:lnTo>
                    <a:lnTo>
                      <a:pt x="1616" y="707"/>
                    </a:lnTo>
                    <a:lnTo>
                      <a:pt x="1713" y="713"/>
                    </a:lnTo>
                    <a:lnTo>
                      <a:pt x="1753" y="696"/>
                    </a:lnTo>
                    <a:lnTo>
                      <a:pt x="1762" y="720"/>
                    </a:lnTo>
                    <a:lnTo>
                      <a:pt x="1720" y="741"/>
                    </a:lnTo>
                    <a:lnTo>
                      <a:pt x="1728" y="753"/>
                    </a:lnTo>
                    <a:lnTo>
                      <a:pt x="1762" y="774"/>
                    </a:lnTo>
                    <a:lnTo>
                      <a:pt x="1772" y="758"/>
                    </a:lnTo>
                    <a:lnTo>
                      <a:pt x="1785" y="791"/>
                    </a:lnTo>
                    <a:lnTo>
                      <a:pt x="1804" y="774"/>
                    </a:lnTo>
                    <a:lnTo>
                      <a:pt x="1834" y="774"/>
                    </a:lnTo>
                    <a:lnTo>
                      <a:pt x="1829" y="720"/>
                    </a:lnTo>
                    <a:lnTo>
                      <a:pt x="1800" y="713"/>
                    </a:lnTo>
                    <a:lnTo>
                      <a:pt x="1785" y="686"/>
                    </a:lnTo>
                    <a:lnTo>
                      <a:pt x="1804" y="677"/>
                    </a:lnTo>
                    <a:lnTo>
                      <a:pt x="1804" y="606"/>
                    </a:lnTo>
                    <a:lnTo>
                      <a:pt x="1762" y="576"/>
                    </a:lnTo>
                    <a:lnTo>
                      <a:pt x="1724" y="566"/>
                    </a:lnTo>
                    <a:lnTo>
                      <a:pt x="1720" y="511"/>
                    </a:lnTo>
                    <a:lnTo>
                      <a:pt x="1696" y="462"/>
                    </a:lnTo>
                    <a:lnTo>
                      <a:pt x="1684" y="414"/>
                    </a:lnTo>
                    <a:lnTo>
                      <a:pt x="1669" y="422"/>
                    </a:lnTo>
                    <a:lnTo>
                      <a:pt x="1648" y="407"/>
                    </a:lnTo>
                    <a:lnTo>
                      <a:pt x="1640" y="450"/>
                    </a:lnTo>
                    <a:lnTo>
                      <a:pt x="1616" y="468"/>
                    </a:lnTo>
                    <a:lnTo>
                      <a:pt x="1595" y="431"/>
                    </a:lnTo>
                    <a:lnTo>
                      <a:pt x="1616" y="411"/>
                    </a:lnTo>
                    <a:lnTo>
                      <a:pt x="1595" y="384"/>
                    </a:lnTo>
                    <a:lnTo>
                      <a:pt x="1563" y="380"/>
                    </a:lnTo>
                    <a:lnTo>
                      <a:pt x="1547" y="355"/>
                    </a:lnTo>
                    <a:lnTo>
                      <a:pt x="1466" y="355"/>
                    </a:lnTo>
                    <a:lnTo>
                      <a:pt x="1475" y="390"/>
                    </a:lnTo>
                    <a:lnTo>
                      <a:pt x="1452" y="407"/>
                    </a:lnTo>
                    <a:lnTo>
                      <a:pt x="1466" y="426"/>
                    </a:lnTo>
                    <a:lnTo>
                      <a:pt x="1447" y="458"/>
                    </a:lnTo>
                    <a:lnTo>
                      <a:pt x="1466" y="483"/>
                    </a:lnTo>
                    <a:lnTo>
                      <a:pt x="1450" y="525"/>
                    </a:lnTo>
                    <a:lnTo>
                      <a:pt x="1410" y="551"/>
                    </a:lnTo>
                    <a:lnTo>
                      <a:pt x="1414" y="572"/>
                    </a:lnTo>
                    <a:lnTo>
                      <a:pt x="1414" y="623"/>
                    </a:lnTo>
                    <a:lnTo>
                      <a:pt x="1386" y="623"/>
                    </a:lnTo>
                    <a:lnTo>
                      <a:pt x="1397" y="591"/>
                    </a:lnTo>
                    <a:lnTo>
                      <a:pt x="1382" y="572"/>
                    </a:lnTo>
                    <a:lnTo>
                      <a:pt x="1382" y="540"/>
                    </a:lnTo>
                    <a:lnTo>
                      <a:pt x="1355" y="536"/>
                    </a:lnTo>
                    <a:lnTo>
                      <a:pt x="1313" y="515"/>
                    </a:lnTo>
                    <a:lnTo>
                      <a:pt x="1275" y="488"/>
                    </a:lnTo>
                    <a:lnTo>
                      <a:pt x="1253" y="494"/>
                    </a:lnTo>
                    <a:lnTo>
                      <a:pt x="1236" y="441"/>
                    </a:lnTo>
                    <a:lnTo>
                      <a:pt x="1207" y="426"/>
                    </a:lnTo>
                    <a:lnTo>
                      <a:pt x="1224" y="374"/>
                    </a:lnTo>
                    <a:lnTo>
                      <a:pt x="1253" y="359"/>
                    </a:lnTo>
                    <a:lnTo>
                      <a:pt x="1281" y="355"/>
                    </a:lnTo>
                    <a:lnTo>
                      <a:pt x="1285" y="317"/>
                    </a:lnTo>
                    <a:lnTo>
                      <a:pt x="1332" y="308"/>
                    </a:lnTo>
                    <a:lnTo>
                      <a:pt x="1365" y="266"/>
                    </a:lnTo>
                    <a:lnTo>
                      <a:pt x="1382" y="230"/>
                    </a:lnTo>
                    <a:lnTo>
                      <a:pt x="1422" y="222"/>
                    </a:lnTo>
                    <a:lnTo>
                      <a:pt x="1452" y="203"/>
                    </a:lnTo>
                    <a:lnTo>
                      <a:pt x="1426" y="192"/>
                    </a:lnTo>
                    <a:lnTo>
                      <a:pt x="1416" y="156"/>
                    </a:lnTo>
                    <a:lnTo>
                      <a:pt x="1393" y="156"/>
                    </a:lnTo>
                    <a:lnTo>
                      <a:pt x="1372" y="192"/>
                    </a:lnTo>
                    <a:lnTo>
                      <a:pt x="1355" y="162"/>
                    </a:lnTo>
                    <a:lnTo>
                      <a:pt x="1317" y="146"/>
                    </a:lnTo>
                    <a:lnTo>
                      <a:pt x="1325" y="118"/>
                    </a:lnTo>
                    <a:lnTo>
                      <a:pt x="1304" y="101"/>
                    </a:lnTo>
                    <a:lnTo>
                      <a:pt x="1329" y="38"/>
                    </a:lnTo>
                    <a:lnTo>
                      <a:pt x="1369" y="2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5" name="Freeform 78"/>
              <p:cNvSpPr>
                <a:spLocks/>
              </p:cNvSpPr>
              <p:nvPr/>
            </p:nvSpPr>
            <p:spPr bwMode="auto">
              <a:xfrm>
                <a:off x="5367604" y="4331857"/>
                <a:ext cx="569109" cy="1358388"/>
              </a:xfrm>
              <a:custGeom>
                <a:avLst/>
                <a:gdLst>
                  <a:gd name="T0" fmla="*/ 0 w 818"/>
                  <a:gd name="T1" fmla="*/ 0 h 1449"/>
                  <a:gd name="T2" fmla="*/ 0 w 818"/>
                  <a:gd name="T3" fmla="*/ 0 h 1449"/>
                  <a:gd name="T4" fmla="*/ 0 w 818"/>
                  <a:gd name="T5" fmla="*/ 0 h 1449"/>
                  <a:gd name="T6" fmla="*/ 0 w 818"/>
                  <a:gd name="T7" fmla="*/ 0 h 1449"/>
                  <a:gd name="T8" fmla="*/ 0 w 818"/>
                  <a:gd name="T9" fmla="*/ 0 h 1449"/>
                  <a:gd name="T10" fmla="*/ 0 w 818"/>
                  <a:gd name="T11" fmla="*/ 0 h 1449"/>
                  <a:gd name="T12" fmla="*/ 0 w 818"/>
                  <a:gd name="T13" fmla="*/ 0 h 1449"/>
                  <a:gd name="T14" fmla="*/ 0 w 818"/>
                  <a:gd name="T15" fmla="*/ 0 h 1449"/>
                  <a:gd name="T16" fmla="*/ 0 w 818"/>
                  <a:gd name="T17" fmla="*/ 0 h 1449"/>
                  <a:gd name="T18" fmla="*/ 0 w 818"/>
                  <a:gd name="T19" fmla="*/ 0 h 1449"/>
                  <a:gd name="T20" fmla="*/ 0 w 818"/>
                  <a:gd name="T21" fmla="*/ 0 h 1449"/>
                  <a:gd name="T22" fmla="*/ 0 w 818"/>
                  <a:gd name="T23" fmla="*/ 0 h 1449"/>
                  <a:gd name="T24" fmla="*/ 0 w 818"/>
                  <a:gd name="T25" fmla="*/ 0 h 1449"/>
                  <a:gd name="T26" fmla="*/ 0 w 818"/>
                  <a:gd name="T27" fmla="*/ 0 h 1449"/>
                  <a:gd name="T28" fmla="*/ 0 w 818"/>
                  <a:gd name="T29" fmla="*/ 0 h 1449"/>
                  <a:gd name="T30" fmla="*/ 0 w 818"/>
                  <a:gd name="T31" fmla="*/ 0 h 1449"/>
                  <a:gd name="T32" fmla="*/ 0 w 818"/>
                  <a:gd name="T33" fmla="*/ 0 h 1449"/>
                  <a:gd name="T34" fmla="*/ 0 w 818"/>
                  <a:gd name="T35" fmla="*/ 0 h 1449"/>
                  <a:gd name="T36" fmla="*/ 0 w 818"/>
                  <a:gd name="T37" fmla="*/ 0 h 1449"/>
                  <a:gd name="T38" fmla="*/ 0 w 818"/>
                  <a:gd name="T39" fmla="*/ 0 h 1449"/>
                  <a:gd name="T40" fmla="*/ 0 w 818"/>
                  <a:gd name="T41" fmla="*/ 0 h 1449"/>
                  <a:gd name="T42" fmla="*/ 0 w 818"/>
                  <a:gd name="T43" fmla="*/ 0 h 1449"/>
                  <a:gd name="T44" fmla="*/ 0 w 818"/>
                  <a:gd name="T45" fmla="*/ 0 h 1449"/>
                  <a:gd name="T46" fmla="*/ 0 w 818"/>
                  <a:gd name="T47" fmla="*/ 0 h 1449"/>
                  <a:gd name="T48" fmla="*/ 0 w 818"/>
                  <a:gd name="T49" fmla="*/ 0 h 1449"/>
                  <a:gd name="T50" fmla="*/ 0 w 818"/>
                  <a:gd name="T51" fmla="*/ 0 h 1449"/>
                  <a:gd name="T52" fmla="*/ 0 w 818"/>
                  <a:gd name="T53" fmla="*/ 0 h 1449"/>
                  <a:gd name="T54" fmla="*/ 0 w 818"/>
                  <a:gd name="T55" fmla="*/ 0 h 1449"/>
                  <a:gd name="T56" fmla="*/ 0 w 818"/>
                  <a:gd name="T57" fmla="*/ 0 h 1449"/>
                  <a:gd name="T58" fmla="*/ 0 w 818"/>
                  <a:gd name="T59" fmla="*/ 0 h 1449"/>
                  <a:gd name="T60" fmla="*/ 0 w 818"/>
                  <a:gd name="T61" fmla="*/ 0 h 1449"/>
                  <a:gd name="T62" fmla="*/ 0 w 818"/>
                  <a:gd name="T63" fmla="*/ 0 h 1449"/>
                  <a:gd name="T64" fmla="*/ 0 w 818"/>
                  <a:gd name="T65" fmla="*/ 0 h 1449"/>
                  <a:gd name="T66" fmla="*/ 0 w 818"/>
                  <a:gd name="T67" fmla="*/ 0 h 1449"/>
                  <a:gd name="T68" fmla="*/ 0 w 818"/>
                  <a:gd name="T69" fmla="*/ 0 h 1449"/>
                  <a:gd name="T70" fmla="*/ 0 w 818"/>
                  <a:gd name="T71" fmla="*/ 0 h 1449"/>
                  <a:gd name="T72" fmla="*/ 0 w 818"/>
                  <a:gd name="T73" fmla="*/ 0 h 1449"/>
                  <a:gd name="T74" fmla="*/ 0 w 818"/>
                  <a:gd name="T75" fmla="*/ 0 h 1449"/>
                  <a:gd name="T76" fmla="*/ 0 w 818"/>
                  <a:gd name="T77" fmla="*/ 0 h 1449"/>
                  <a:gd name="T78" fmla="*/ 0 w 818"/>
                  <a:gd name="T79" fmla="*/ 0 h 1449"/>
                  <a:gd name="T80" fmla="*/ 0 w 818"/>
                  <a:gd name="T81" fmla="*/ 0 h 144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18"/>
                  <a:gd name="T124" fmla="*/ 0 h 1449"/>
                  <a:gd name="T125" fmla="*/ 818 w 818"/>
                  <a:gd name="T126" fmla="*/ 1449 h 144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18" h="1449">
                    <a:moveTo>
                      <a:pt x="114" y="23"/>
                    </a:moveTo>
                    <a:lnTo>
                      <a:pt x="86" y="76"/>
                    </a:lnTo>
                    <a:lnTo>
                      <a:pt x="82" y="141"/>
                    </a:lnTo>
                    <a:lnTo>
                      <a:pt x="95" y="194"/>
                    </a:lnTo>
                    <a:lnTo>
                      <a:pt x="29" y="246"/>
                    </a:lnTo>
                    <a:lnTo>
                      <a:pt x="37" y="310"/>
                    </a:lnTo>
                    <a:lnTo>
                      <a:pt x="0" y="335"/>
                    </a:lnTo>
                    <a:lnTo>
                      <a:pt x="12" y="363"/>
                    </a:lnTo>
                    <a:lnTo>
                      <a:pt x="75" y="434"/>
                    </a:lnTo>
                    <a:lnTo>
                      <a:pt x="78" y="476"/>
                    </a:lnTo>
                    <a:lnTo>
                      <a:pt x="143" y="563"/>
                    </a:lnTo>
                    <a:lnTo>
                      <a:pt x="187" y="574"/>
                    </a:lnTo>
                    <a:lnTo>
                      <a:pt x="196" y="628"/>
                    </a:lnTo>
                    <a:lnTo>
                      <a:pt x="210" y="656"/>
                    </a:lnTo>
                    <a:lnTo>
                      <a:pt x="204" y="780"/>
                    </a:lnTo>
                    <a:lnTo>
                      <a:pt x="187" y="827"/>
                    </a:lnTo>
                    <a:lnTo>
                      <a:pt x="192" y="956"/>
                    </a:lnTo>
                    <a:lnTo>
                      <a:pt x="175" y="1089"/>
                    </a:lnTo>
                    <a:lnTo>
                      <a:pt x="200" y="1108"/>
                    </a:lnTo>
                    <a:lnTo>
                      <a:pt x="187" y="1188"/>
                    </a:lnTo>
                    <a:lnTo>
                      <a:pt x="164" y="1207"/>
                    </a:lnTo>
                    <a:lnTo>
                      <a:pt x="183" y="1295"/>
                    </a:lnTo>
                    <a:lnTo>
                      <a:pt x="219" y="1342"/>
                    </a:lnTo>
                    <a:lnTo>
                      <a:pt x="219" y="1371"/>
                    </a:lnTo>
                    <a:lnTo>
                      <a:pt x="232" y="1390"/>
                    </a:lnTo>
                    <a:lnTo>
                      <a:pt x="213" y="1401"/>
                    </a:lnTo>
                    <a:lnTo>
                      <a:pt x="261" y="1430"/>
                    </a:lnTo>
                    <a:lnTo>
                      <a:pt x="301" y="1430"/>
                    </a:lnTo>
                    <a:lnTo>
                      <a:pt x="356" y="1449"/>
                    </a:lnTo>
                    <a:lnTo>
                      <a:pt x="375" y="1430"/>
                    </a:lnTo>
                    <a:lnTo>
                      <a:pt x="324" y="1401"/>
                    </a:lnTo>
                    <a:lnTo>
                      <a:pt x="306" y="1378"/>
                    </a:lnTo>
                    <a:lnTo>
                      <a:pt x="265" y="1378"/>
                    </a:lnTo>
                    <a:lnTo>
                      <a:pt x="306" y="1348"/>
                    </a:lnTo>
                    <a:lnTo>
                      <a:pt x="268" y="1329"/>
                    </a:lnTo>
                    <a:lnTo>
                      <a:pt x="320" y="1260"/>
                    </a:lnTo>
                    <a:lnTo>
                      <a:pt x="293" y="1232"/>
                    </a:lnTo>
                    <a:lnTo>
                      <a:pt x="284" y="1196"/>
                    </a:lnTo>
                    <a:lnTo>
                      <a:pt x="314" y="1184"/>
                    </a:lnTo>
                    <a:lnTo>
                      <a:pt x="335" y="1148"/>
                    </a:lnTo>
                    <a:lnTo>
                      <a:pt x="360" y="1137"/>
                    </a:lnTo>
                    <a:lnTo>
                      <a:pt x="320" y="1097"/>
                    </a:lnTo>
                    <a:lnTo>
                      <a:pt x="356" y="1089"/>
                    </a:lnTo>
                    <a:lnTo>
                      <a:pt x="381" y="1055"/>
                    </a:lnTo>
                    <a:lnTo>
                      <a:pt x="411" y="1055"/>
                    </a:lnTo>
                    <a:lnTo>
                      <a:pt x="453" y="1015"/>
                    </a:lnTo>
                    <a:lnTo>
                      <a:pt x="434" y="949"/>
                    </a:lnTo>
                    <a:lnTo>
                      <a:pt x="460" y="949"/>
                    </a:lnTo>
                    <a:lnTo>
                      <a:pt x="466" y="968"/>
                    </a:lnTo>
                    <a:lnTo>
                      <a:pt x="519" y="937"/>
                    </a:lnTo>
                    <a:lnTo>
                      <a:pt x="523" y="878"/>
                    </a:lnTo>
                    <a:lnTo>
                      <a:pt x="571" y="875"/>
                    </a:lnTo>
                    <a:lnTo>
                      <a:pt x="588" y="850"/>
                    </a:lnTo>
                    <a:lnTo>
                      <a:pt x="584" y="780"/>
                    </a:lnTo>
                    <a:lnTo>
                      <a:pt x="626" y="763"/>
                    </a:lnTo>
                    <a:lnTo>
                      <a:pt x="630" y="728"/>
                    </a:lnTo>
                    <a:lnTo>
                      <a:pt x="681" y="711"/>
                    </a:lnTo>
                    <a:lnTo>
                      <a:pt x="744" y="645"/>
                    </a:lnTo>
                    <a:lnTo>
                      <a:pt x="744" y="521"/>
                    </a:lnTo>
                    <a:lnTo>
                      <a:pt x="799" y="441"/>
                    </a:lnTo>
                    <a:lnTo>
                      <a:pt x="818" y="363"/>
                    </a:lnTo>
                    <a:lnTo>
                      <a:pt x="767" y="346"/>
                    </a:lnTo>
                    <a:lnTo>
                      <a:pt x="740" y="310"/>
                    </a:lnTo>
                    <a:lnTo>
                      <a:pt x="687" y="305"/>
                    </a:lnTo>
                    <a:lnTo>
                      <a:pt x="666" y="280"/>
                    </a:lnTo>
                    <a:lnTo>
                      <a:pt x="654" y="297"/>
                    </a:lnTo>
                    <a:lnTo>
                      <a:pt x="597" y="257"/>
                    </a:lnTo>
                    <a:lnTo>
                      <a:pt x="580" y="263"/>
                    </a:lnTo>
                    <a:lnTo>
                      <a:pt x="552" y="228"/>
                    </a:lnTo>
                    <a:lnTo>
                      <a:pt x="571" y="211"/>
                    </a:lnTo>
                    <a:lnTo>
                      <a:pt x="544" y="171"/>
                    </a:lnTo>
                    <a:lnTo>
                      <a:pt x="510" y="171"/>
                    </a:lnTo>
                    <a:lnTo>
                      <a:pt x="489" y="147"/>
                    </a:lnTo>
                    <a:lnTo>
                      <a:pt x="434" y="141"/>
                    </a:lnTo>
                    <a:lnTo>
                      <a:pt x="411" y="95"/>
                    </a:lnTo>
                    <a:lnTo>
                      <a:pt x="388" y="90"/>
                    </a:lnTo>
                    <a:lnTo>
                      <a:pt x="371" y="35"/>
                    </a:lnTo>
                    <a:lnTo>
                      <a:pt x="236" y="35"/>
                    </a:lnTo>
                    <a:lnTo>
                      <a:pt x="213" y="0"/>
                    </a:lnTo>
                    <a:lnTo>
                      <a:pt x="187" y="6"/>
                    </a:lnTo>
                    <a:lnTo>
                      <a:pt x="151" y="18"/>
                    </a:lnTo>
                    <a:lnTo>
                      <a:pt x="114" y="23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6" name="Freeform 79"/>
              <p:cNvSpPr>
                <a:spLocks/>
              </p:cNvSpPr>
              <p:nvPr/>
            </p:nvSpPr>
            <p:spPr bwMode="auto">
              <a:xfrm>
                <a:off x="5370394" y="4131100"/>
                <a:ext cx="131118" cy="76925"/>
              </a:xfrm>
              <a:custGeom>
                <a:avLst/>
                <a:gdLst>
                  <a:gd name="T0" fmla="*/ 2147483647 w 188"/>
                  <a:gd name="T1" fmla="*/ 2147483647 h 81"/>
                  <a:gd name="T2" fmla="*/ 2147483647 w 188"/>
                  <a:gd name="T3" fmla="*/ 2147483647 h 81"/>
                  <a:gd name="T4" fmla="*/ 2147483647 w 188"/>
                  <a:gd name="T5" fmla="*/ 2147483647 h 81"/>
                  <a:gd name="T6" fmla="*/ 2147483647 w 188"/>
                  <a:gd name="T7" fmla="*/ 2147483647 h 81"/>
                  <a:gd name="T8" fmla="*/ 0 w 188"/>
                  <a:gd name="T9" fmla="*/ 2147483647 h 81"/>
                  <a:gd name="T10" fmla="*/ 2147483647 w 188"/>
                  <a:gd name="T11" fmla="*/ 2147483647 h 81"/>
                  <a:gd name="T12" fmla="*/ 2147483647 w 188"/>
                  <a:gd name="T13" fmla="*/ 0 h 81"/>
                  <a:gd name="T14" fmla="*/ 2147483647 w 188"/>
                  <a:gd name="T15" fmla="*/ 2147483647 h 81"/>
                  <a:gd name="T16" fmla="*/ 2147483647 w 188"/>
                  <a:gd name="T17" fmla="*/ 2147483647 h 81"/>
                  <a:gd name="T18" fmla="*/ 2147483647 w 188"/>
                  <a:gd name="T19" fmla="*/ 2147483647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8"/>
                  <a:gd name="T31" fmla="*/ 0 h 81"/>
                  <a:gd name="T32" fmla="*/ 188 w 188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8" h="81">
                    <a:moveTo>
                      <a:pt x="188" y="64"/>
                    </a:moveTo>
                    <a:lnTo>
                      <a:pt x="156" y="81"/>
                    </a:lnTo>
                    <a:lnTo>
                      <a:pt x="110" y="64"/>
                    </a:lnTo>
                    <a:lnTo>
                      <a:pt x="61" y="41"/>
                    </a:lnTo>
                    <a:lnTo>
                      <a:pt x="0" y="32"/>
                    </a:lnTo>
                    <a:lnTo>
                      <a:pt x="15" y="15"/>
                    </a:lnTo>
                    <a:lnTo>
                      <a:pt x="65" y="0"/>
                    </a:lnTo>
                    <a:lnTo>
                      <a:pt x="114" y="41"/>
                    </a:lnTo>
                    <a:lnTo>
                      <a:pt x="188" y="64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7" name="Freeform 80"/>
              <p:cNvSpPr>
                <a:spLocks/>
              </p:cNvSpPr>
              <p:nvPr/>
            </p:nvSpPr>
            <p:spPr bwMode="auto">
              <a:xfrm>
                <a:off x="5475009" y="4206149"/>
                <a:ext cx="101826" cy="31896"/>
              </a:xfrm>
              <a:custGeom>
                <a:avLst/>
                <a:gdLst>
                  <a:gd name="T0" fmla="*/ 0 w 147"/>
                  <a:gd name="T1" fmla="*/ 0 h 35"/>
                  <a:gd name="T2" fmla="*/ 0 w 147"/>
                  <a:gd name="T3" fmla="*/ 0 h 35"/>
                  <a:gd name="T4" fmla="*/ 0 w 147"/>
                  <a:gd name="T5" fmla="*/ 0 h 35"/>
                  <a:gd name="T6" fmla="*/ 0 w 147"/>
                  <a:gd name="T7" fmla="*/ 0 h 35"/>
                  <a:gd name="T8" fmla="*/ 0 w 147"/>
                  <a:gd name="T9" fmla="*/ 0 h 35"/>
                  <a:gd name="T10" fmla="*/ 0 w 147"/>
                  <a:gd name="T11" fmla="*/ 0 h 35"/>
                  <a:gd name="T12" fmla="*/ 0 w 147"/>
                  <a:gd name="T13" fmla="*/ 0 h 35"/>
                  <a:gd name="T14" fmla="*/ 0 w 147"/>
                  <a:gd name="T15" fmla="*/ 0 h 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7"/>
                  <a:gd name="T25" fmla="*/ 0 h 35"/>
                  <a:gd name="T26" fmla="*/ 147 w 147"/>
                  <a:gd name="T27" fmla="*/ 35 h 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7" h="35">
                    <a:moveTo>
                      <a:pt x="147" y="27"/>
                    </a:moveTo>
                    <a:lnTo>
                      <a:pt x="103" y="0"/>
                    </a:lnTo>
                    <a:lnTo>
                      <a:pt x="42" y="2"/>
                    </a:lnTo>
                    <a:lnTo>
                      <a:pt x="0" y="23"/>
                    </a:lnTo>
                    <a:lnTo>
                      <a:pt x="42" y="27"/>
                    </a:lnTo>
                    <a:lnTo>
                      <a:pt x="103" y="35"/>
                    </a:lnTo>
                    <a:lnTo>
                      <a:pt x="147" y="2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8" name="Freeform 81"/>
              <p:cNvSpPr>
                <a:spLocks/>
              </p:cNvSpPr>
              <p:nvPr/>
            </p:nvSpPr>
            <p:spPr bwMode="auto">
              <a:xfrm>
                <a:off x="5431768" y="4232416"/>
                <a:ext cx="43241" cy="18762"/>
              </a:xfrm>
              <a:custGeom>
                <a:avLst/>
                <a:gdLst>
                  <a:gd name="T0" fmla="*/ 2147483647 w 60"/>
                  <a:gd name="T1" fmla="*/ 0 h 21"/>
                  <a:gd name="T2" fmla="*/ 2147483647 w 60"/>
                  <a:gd name="T3" fmla="*/ 0 h 21"/>
                  <a:gd name="T4" fmla="*/ 2147483647 w 60"/>
                  <a:gd name="T5" fmla="*/ 0 h 21"/>
                  <a:gd name="T6" fmla="*/ 0 w 60"/>
                  <a:gd name="T7" fmla="*/ 0 h 21"/>
                  <a:gd name="T8" fmla="*/ 2147483647 w 60"/>
                  <a:gd name="T9" fmla="*/ 0 h 21"/>
                  <a:gd name="T10" fmla="*/ 2147483647 w 60"/>
                  <a:gd name="T11" fmla="*/ 0 h 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"/>
                  <a:gd name="T19" fmla="*/ 0 h 21"/>
                  <a:gd name="T20" fmla="*/ 60 w 60"/>
                  <a:gd name="T21" fmla="*/ 21 h 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" h="21">
                    <a:moveTo>
                      <a:pt x="60" y="21"/>
                    </a:moveTo>
                    <a:lnTo>
                      <a:pt x="43" y="0"/>
                    </a:lnTo>
                    <a:lnTo>
                      <a:pt x="1" y="0"/>
                    </a:lnTo>
                    <a:lnTo>
                      <a:pt x="0" y="21"/>
                    </a:lnTo>
                    <a:lnTo>
                      <a:pt x="60" y="2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9" name="Freeform 82"/>
              <p:cNvSpPr>
                <a:spLocks/>
              </p:cNvSpPr>
              <p:nvPr/>
            </p:nvSpPr>
            <p:spPr bwMode="auto">
              <a:xfrm>
                <a:off x="5586599" y="4243674"/>
                <a:ext cx="26503" cy="16886"/>
              </a:xfrm>
              <a:custGeom>
                <a:avLst/>
                <a:gdLst>
                  <a:gd name="T0" fmla="*/ 2147483647 w 38"/>
                  <a:gd name="T1" fmla="*/ 0 h 17"/>
                  <a:gd name="T2" fmla="*/ 2147483647 w 38"/>
                  <a:gd name="T3" fmla="*/ 0 h 17"/>
                  <a:gd name="T4" fmla="*/ 0 w 38"/>
                  <a:gd name="T5" fmla="*/ 2147483647 h 17"/>
                  <a:gd name="T6" fmla="*/ 2147483647 w 38"/>
                  <a:gd name="T7" fmla="*/ 2147483647 h 17"/>
                  <a:gd name="T8" fmla="*/ 2147483647 w 38"/>
                  <a:gd name="T9" fmla="*/ 0 h 17"/>
                  <a:gd name="T10" fmla="*/ 2147483647 w 38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17"/>
                  <a:gd name="T20" fmla="*/ 38 w 38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17">
                    <a:moveTo>
                      <a:pt x="38" y="0"/>
                    </a:moveTo>
                    <a:lnTo>
                      <a:pt x="6" y="0"/>
                    </a:lnTo>
                    <a:lnTo>
                      <a:pt x="0" y="12"/>
                    </a:lnTo>
                    <a:lnTo>
                      <a:pt x="32" y="1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0" name="Freeform 83"/>
              <p:cNvSpPr>
                <a:spLocks/>
              </p:cNvSpPr>
              <p:nvPr/>
            </p:nvSpPr>
            <p:spPr bwMode="auto">
              <a:xfrm>
                <a:off x="5628445" y="4269941"/>
                <a:ext cx="12554" cy="11257"/>
              </a:xfrm>
              <a:custGeom>
                <a:avLst/>
                <a:gdLst>
                  <a:gd name="T0" fmla="*/ 0 w 17"/>
                  <a:gd name="T1" fmla="*/ 0 h 11"/>
                  <a:gd name="T2" fmla="*/ 2147483647 w 17"/>
                  <a:gd name="T3" fmla="*/ 2147483647 h 11"/>
                  <a:gd name="T4" fmla="*/ 2147483647 w 17"/>
                  <a:gd name="T5" fmla="*/ 0 h 11"/>
                  <a:gd name="T6" fmla="*/ 0 w 17"/>
                  <a:gd name="T7" fmla="*/ 0 h 11"/>
                  <a:gd name="T8" fmla="*/ 0 w 17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1"/>
                  <a:gd name="T17" fmla="*/ 17 w 1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1">
                    <a:moveTo>
                      <a:pt x="0" y="0"/>
                    </a:moveTo>
                    <a:lnTo>
                      <a:pt x="9" y="11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1" name="Freeform 84"/>
              <p:cNvSpPr>
                <a:spLocks/>
              </p:cNvSpPr>
              <p:nvPr/>
            </p:nvSpPr>
            <p:spPr bwMode="auto">
              <a:xfrm>
                <a:off x="5647974" y="4286827"/>
                <a:ext cx="9764" cy="60039"/>
              </a:xfrm>
              <a:custGeom>
                <a:avLst/>
                <a:gdLst>
                  <a:gd name="T0" fmla="*/ 0 w 14"/>
                  <a:gd name="T1" fmla="*/ 0 h 65"/>
                  <a:gd name="T2" fmla="*/ 0 w 14"/>
                  <a:gd name="T3" fmla="*/ 0 h 65"/>
                  <a:gd name="T4" fmla="*/ 2147483647 w 14"/>
                  <a:gd name="T5" fmla="*/ 0 h 65"/>
                  <a:gd name="T6" fmla="*/ 2147483647 w 14"/>
                  <a:gd name="T7" fmla="*/ 0 h 65"/>
                  <a:gd name="T8" fmla="*/ 2147483647 w 14"/>
                  <a:gd name="T9" fmla="*/ 0 h 65"/>
                  <a:gd name="T10" fmla="*/ 0 w 14"/>
                  <a:gd name="T11" fmla="*/ 0 h 65"/>
                  <a:gd name="T12" fmla="*/ 0 w 14"/>
                  <a:gd name="T13" fmla="*/ 0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"/>
                  <a:gd name="T22" fmla="*/ 0 h 65"/>
                  <a:gd name="T23" fmla="*/ 14 w 14"/>
                  <a:gd name="T24" fmla="*/ 65 h 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" h="65">
                    <a:moveTo>
                      <a:pt x="0" y="0"/>
                    </a:moveTo>
                    <a:lnTo>
                      <a:pt x="0" y="25"/>
                    </a:lnTo>
                    <a:lnTo>
                      <a:pt x="4" y="65"/>
                    </a:lnTo>
                    <a:lnTo>
                      <a:pt x="14" y="53"/>
                    </a:lnTo>
                    <a:lnTo>
                      <a:pt x="14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2" name="Freeform 85"/>
              <p:cNvSpPr>
                <a:spLocks/>
              </p:cNvSpPr>
              <p:nvPr/>
            </p:nvSpPr>
            <p:spPr bwMode="auto">
              <a:xfrm>
                <a:off x="5653553" y="5605815"/>
                <a:ext cx="19528" cy="26267"/>
              </a:xfrm>
              <a:custGeom>
                <a:avLst/>
                <a:gdLst>
                  <a:gd name="T0" fmla="*/ 0 w 29"/>
                  <a:gd name="T1" fmla="*/ 0 h 29"/>
                  <a:gd name="T2" fmla="*/ 0 w 29"/>
                  <a:gd name="T3" fmla="*/ 0 h 29"/>
                  <a:gd name="T4" fmla="*/ 0 w 29"/>
                  <a:gd name="T5" fmla="*/ 0 h 29"/>
                  <a:gd name="T6" fmla="*/ 0 w 29"/>
                  <a:gd name="T7" fmla="*/ 0 h 29"/>
                  <a:gd name="T8" fmla="*/ 0 w 29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29"/>
                  <a:gd name="T17" fmla="*/ 29 w 29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29">
                    <a:moveTo>
                      <a:pt x="25" y="0"/>
                    </a:moveTo>
                    <a:lnTo>
                      <a:pt x="0" y="29"/>
                    </a:lnTo>
                    <a:lnTo>
                      <a:pt x="29" y="1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3" name="Freeform 86"/>
              <p:cNvSpPr>
                <a:spLocks/>
              </p:cNvSpPr>
              <p:nvPr/>
            </p:nvSpPr>
            <p:spPr bwMode="auto">
              <a:xfrm>
                <a:off x="5670292" y="5624577"/>
                <a:ext cx="12554" cy="7505"/>
              </a:xfrm>
              <a:custGeom>
                <a:avLst/>
                <a:gdLst>
                  <a:gd name="T0" fmla="*/ 2147483647 w 17"/>
                  <a:gd name="T1" fmla="*/ 0 h 10"/>
                  <a:gd name="T2" fmla="*/ 0 w 17"/>
                  <a:gd name="T3" fmla="*/ 0 h 10"/>
                  <a:gd name="T4" fmla="*/ 2147483647 w 17"/>
                  <a:gd name="T5" fmla="*/ 0 h 10"/>
                  <a:gd name="T6" fmla="*/ 2147483647 w 17"/>
                  <a:gd name="T7" fmla="*/ 0 h 10"/>
                  <a:gd name="T8" fmla="*/ 2147483647 w 17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0"/>
                  <a:gd name="T17" fmla="*/ 17 w 1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0">
                    <a:moveTo>
                      <a:pt x="13" y="0"/>
                    </a:moveTo>
                    <a:lnTo>
                      <a:pt x="0" y="10"/>
                    </a:lnTo>
                    <a:lnTo>
                      <a:pt x="17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4" name="Freeform 87"/>
              <p:cNvSpPr>
                <a:spLocks/>
              </p:cNvSpPr>
              <p:nvPr/>
            </p:nvSpPr>
            <p:spPr bwMode="auto">
              <a:xfrm>
                <a:off x="5456876" y="4072937"/>
                <a:ext cx="18133" cy="15010"/>
              </a:xfrm>
              <a:custGeom>
                <a:avLst/>
                <a:gdLst>
                  <a:gd name="T0" fmla="*/ 2147483647 w 24"/>
                  <a:gd name="T1" fmla="*/ 0 h 17"/>
                  <a:gd name="T2" fmla="*/ 2147483647 w 24"/>
                  <a:gd name="T3" fmla="*/ 0 h 17"/>
                  <a:gd name="T4" fmla="*/ 0 w 24"/>
                  <a:gd name="T5" fmla="*/ 0 h 17"/>
                  <a:gd name="T6" fmla="*/ 2147483647 w 24"/>
                  <a:gd name="T7" fmla="*/ 0 h 17"/>
                  <a:gd name="T8" fmla="*/ 2147483647 w 24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17"/>
                  <a:gd name="T17" fmla="*/ 24 w 24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17">
                    <a:moveTo>
                      <a:pt x="24" y="0"/>
                    </a:moveTo>
                    <a:lnTo>
                      <a:pt x="7" y="0"/>
                    </a:lnTo>
                    <a:lnTo>
                      <a:pt x="0" y="1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5" name="Freeform 88"/>
              <p:cNvSpPr>
                <a:spLocks/>
              </p:cNvSpPr>
              <p:nvPr/>
            </p:nvSpPr>
            <p:spPr bwMode="auto">
              <a:xfrm>
                <a:off x="5475009" y="4087947"/>
                <a:ext cx="13949" cy="22515"/>
              </a:xfrm>
              <a:custGeom>
                <a:avLst/>
                <a:gdLst>
                  <a:gd name="T0" fmla="*/ 0 w 21"/>
                  <a:gd name="T1" fmla="*/ 0 h 23"/>
                  <a:gd name="T2" fmla="*/ 0 w 21"/>
                  <a:gd name="T3" fmla="*/ 2147483647 h 23"/>
                  <a:gd name="T4" fmla="*/ 0 w 21"/>
                  <a:gd name="T5" fmla="*/ 2147483647 h 23"/>
                  <a:gd name="T6" fmla="*/ 0 w 21"/>
                  <a:gd name="T7" fmla="*/ 0 h 23"/>
                  <a:gd name="T8" fmla="*/ 0 w 21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3"/>
                  <a:gd name="T17" fmla="*/ 21 w 21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3">
                    <a:moveTo>
                      <a:pt x="0" y="0"/>
                    </a:moveTo>
                    <a:lnTo>
                      <a:pt x="21" y="23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6" name="Freeform 90"/>
              <p:cNvSpPr>
                <a:spLocks/>
              </p:cNvSpPr>
              <p:nvPr/>
            </p:nvSpPr>
            <p:spPr bwMode="auto">
              <a:xfrm>
                <a:off x="6151523" y="3894696"/>
                <a:ext cx="817396" cy="1429685"/>
              </a:xfrm>
              <a:custGeom>
                <a:avLst/>
                <a:gdLst>
                  <a:gd name="T0" fmla="*/ 2147483647 w 1171"/>
                  <a:gd name="T1" fmla="*/ 2147483647 h 1524"/>
                  <a:gd name="T2" fmla="*/ 2147483647 w 1171"/>
                  <a:gd name="T3" fmla="*/ 2147483647 h 1524"/>
                  <a:gd name="T4" fmla="*/ 2147483647 w 1171"/>
                  <a:gd name="T5" fmla="*/ 2147483647 h 1524"/>
                  <a:gd name="T6" fmla="*/ 2147483647 w 1171"/>
                  <a:gd name="T7" fmla="*/ 2147483647 h 1524"/>
                  <a:gd name="T8" fmla="*/ 2147483647 w 1171"/>
                  <a:gd name="T9" fmla="*/ 2147483647 h 1524"/>
                  <a:gd name="T10" fmla="*/ 2147483647 w 1171"/>
                  <a:gd name="T11" fmla="*/ 2147483647 h 1524"/>
                  <a:gd name="T12" fmla="*/ 2147483647 w 1171"/>
                  <a:gd name="T13" fmla="*/ 2147483647 h 1524"/>
                  <a:gd name="T14" fmla="*/ 2147483647 w 1171"/>
                  <a:gd name="T15" fmla="*/ 2147483647 h 1524"/>
                  <a:gd name="T16" fmla="*/ 2147483647 w 1171"/>
                  <a:gd name="T17" fmla="*/ 2147483647 h 1524"/>
                  <a:gd name="T18" fmla="*/ 0 w 1171"/>
                  <a:gd name="T19" fmla="*/ 2147483647 h 1524"/>
                  <a:gd name="T20" fmla="*/ 2147483647 w 1171"/>
                  <a:gd name="T21" fmla="*/ 2147483647 h 1524"/>
                  <a:gd name="T22" fmla="*/ 2147483647 w 1171"/>
                  <a:gd name="T23" fmla="*/ 2147483647 h 1524"/>
                  <a:gd name="T24" fmla="*/ 2147483647 w 1171"/>
                  <a:gd name="T25" fmla="*/ 2147483647 h 1524"/>
                  <a:gd name="T26" fmla="*/ 2147483647 w 1171"/>
                  <a:gd name="T27" fmla="*/ 2147483647 h 1524"/>
                  <a:gd name="T28" fmla="*/ 2147483647 w 1171"/>
                  <a:gd name="T29" fmla="*/ 2147483647 h 1524"/>
                  <a:gd name="T30" fmla="*/ 2147483647 w 1171"/>
                  <a:gd name="T31" fmla="*/ 2147483647 h 1524"/>
                  <a:gd name="T32" fmla="*/ 2147483647 w 1171"/>
                  <a:gd name="T33" fmla="*/ 2147483647 h 1524"/>
                  <a:gd name="T34" fmla="*/ 2147483647 w 1171"/>
                  <a:gd name="T35" fmla="*/ 2147483647 h 1524"/>
                  <a:gd name="T36" fmla="*/ 2147483647 w 1171"/>
                  <a:gd name="T37" fmla="*/ 2147483647 h 1524"/>
                  <a:gd name="T38" fmla="*/ 2147483647 w 1171"/>
                  <a:gd name="T39" fmla="*/ 2147483647 h 1524"/>
                  <a:gd name="T40" fmla="*/ 2147483647 w 1171"/>
                  <a:gd name="T41" fmla="*/ 2147483647 h 1524"/>
                  <a:gd name="T42" fmla="*/ 2147483647 w 1171"/>
                  <a:gd name="T43" fmla="*/ 2147483647 h 1524"/>
                  <a:gd name="T44" fmla="*/ 2147483647 w 1171"/>
                  <a:gd name="T45" fmla="*/ 2147483647 h 1524"/>
                  <a:gd name="T46" fmla="*/ 2147483647 w 1171"/>
                  <a:gd name="T47" fmla="*/ 2147483647 h 1524"/>
                  <a:gd name="T48" fmla="*/ 2147483647 w 1171"/>
                  <a:gd name="T49" fmla="*/ 2147483647 h 1524"/>
                  <a:gd name="T50" fmla="*/ 2147483647 w 1171"/>
                  <a:gd name="T51" fmla="*/ 2147483647 h 1524"/>
                  <a:gd name="T52" fmla="*/ 2147483647 w 1171"/>
                  <a:gd name="T53" fmla="*/ 2147483647 h 1524"/>
                  <a:gd name="T54" fmla="*/ 2147483647 w 1171"/>
                  <a:gd name="T55" fmla="*/ 2147483647 h 1524"/>
                  <a:gd name="T56" fmla="*/ 2147483647 w 1171"/>
                  <a:gd name="T57" fmla="*/ 2147483647 h 1524"/>
                  <a:gd name="T58" fmla="*/ 2147483647 w 1171"/>
                  <a:gd name="T59" fmla="*/ 2147483647 h 1524"/>
                  <a:gd name="T60" fmla="*/ 2147483647 w 1171"/>
                  <a:gd name="T61" fmla="*/ 2147483647 h 1524"/>
                  <a:gd name="T62" fmla="*/ 2147483647 w 1171"/>
                  <a:gd name="T63" fmla="*/ 2147483647 h 1524"/>
                  <a:gd name="T64" fmla="*/ 2147483647 w 1171"/>
                  <a:gd name="T65" fmla="*/ 2147483647 h 1524"/>
                  <a:gd name="T66" fmla="*/ 2147483647 w 1171"/>
                  <a:gd name="T67" fmla="*/ 2147483647 h 1524"/>
                  <a:gd name="T68" fmla="*/ 2147483647 w 1171"/>
                  <a:gd name="T69" fmla="*/ 2147483647 h 1524"/>
                  <a:gd name="T70" fmla="*/ 2147483647 w 1171"/>
                  <a:gd name="T71" fmla="*/ 2147483647 h 1524"/>
                  <a:gd name="T72" fmla="*/ 2147483647 w 1171"/>
                  <a:gd name="T73" fmla="*/ 2147483647 h 1524"/>
                  <a:gd name="T74" fmla="*/ 2147483647 w 1171"/>
                  <a:gd name="T75" fmla="*/ 2147483647 h 15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171"/>
                  <a:gd name="T115" fmla="*/ 0 h 1524"/>
                  <a:gd name="T116" fmla="*/ 1171 w 1171"/>
                  <a:gd name="T117" fmla="*/ 1524 h 15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171" h="1524">
                    <a:moveTo>
                      <a:pt x="852" y="144"/>
                    </a:moveTo>
                    <a:lnTo>
                      <a:pt x="724" y="114"/>
                    </a:lnTo>
                    <a:lnTo>
                      <a:pt x="650" y="102"/>
                    </a:lnTo>
                    <a:lnTo>
                      <a:pt x="631" y="133"/>
                    </a:lnTo>
                    <a:lnTo>
                      <a:pt x="587" y="133"/>
                    </a:lnTo>
                    <a:lnTo>
                      <a:pt x="542" y="97"/>
                    </a:lnTo>
                    <a:lnTo>
                      <a:pt x="479" y="87"/>
                    </a:lnTo>
                    <a:lnTo>
                      <a:pt x="496" y="9"/>
                    </a:lnTo>
                    <a:lnTo>
                      <a:pt x="435" y="0"/>
                    </a:lnTo>
                    <a:lnTo>
                      <a:pt x="390" y="9"/>
                    </a:lnTo>
                    <a:lnTo>
                      <a:pt x="338" y="9"/>
                    </a:lnTo>
                    <a:lnTo>
                      <a:pt x="274" y="42"/>
                    </a:lnTo>
                    <a:lnTo>
                      <a:pt x="190" y="47"/>
                    </a:lnTo>
                    <a:lnTo>
                      <a:pt x="156" y="93"/>
                    </a:lnTo>
                    <a:lnTo>
                      <a:pt x="116" y="118"/>
                    </a:lnTo>
                    <a:lnTo>
                      <a:pt x="97" y="184"/>
                    </a:lnTo>
                    <a:lnTo>
                      <a:pt x="55" y="222"/>
                    </a:lnTo>
                    <a:lnTo>
                      <a:pt x="4" y="313"/>
                    </a:lnTo>
                    <a:lnTo>
                      <a:pt x="17" y="386"/>
                    </a:lnTo>
                    <a:lnTo>
                      <a:pt x="0" y="469"/>
                    </a:lnTo>
                    <a:lnTo>
                      <a:pt x="11" y="538"/>
                    </a:lnTo>
                    <a:lnTo>
                      <a:pt x="65" y="574"/>
                    </a:lnTo>
                    <a:lnTo>
                      <a:pt x="80" y="629"/>
                    </a:lnTo>
                    <a:lnTo>
                      <a:pt x="120" y="644"/>
                    </a:lnTo>
                    <a:lnTo>
                      <a:pt x="144" y="682"/>
                    </a:lnTo>
                    <a:lnTo>
                      <a:pt x="222" y="701"/>
                    </a:lnTo>
                    <a:lnTo>
                      <a:pt x="323" y="686"/>
                    </a:lnTo>
                    <a:lnTo>
                      <a:pt x="352" y="650"/>
                    </a:lnTo>
                    <a:lnTo>
                      <a:pt x="399" y="692"/>
                    </a:lnTo>
                    <a:lnTo>
                      <a:pt x="451" y="692"/>
                    </a:lnTo>
                    <a:lnTo>
                      <a:pt x="471" y="718"/>
                    </a:lnTo>
                    <a:lnTo>
                      <a:pt x="431" y="768"/>
                    </a:lnTo>
                    <a:lnTo>
                      <a:pt x="435" y="834"/>
                    </a:lnTo>
                    <a:lnTo>
                      <a:pt x="496" y="893"/>
                    </a:lnTo>
                    <a:lnTo>
                      <a:pt x="506" y="975"/>
                    </a:lnTo>
                    <a:lnTo>
                      <a:pt x="490" y="1053"/>
                    </a:lnTo>
                    <a:lnTo>
                      <a:pt x="483" y="1104"/>
                    </a:lnTo>
                    <a:lnTo>
                      <a:pt x="464" y="1150"/>
                    </a:lnTo>
                    <a:lnTo>
                      <a:pt x="483" y="1176"/>
                    </a:lnTo>
                    <a:lnTo>
                      <a:pt x="487" y="1212"/>
                    </a:lnTo>
                    <a:lnTo>
                      <a:pt x="528" y="1245"/>
                    </a:lnTo>
                    <a:lnTo>
                      <a:pt x="559" y="1381"/>
                    </a:lnTo>
                    <a:lnTo>
                      <a:pt x="578" y="1402"/>
                    </a:lnTo>
                    <a:lnTo>
                      <a:pt x="578" y="1501"/>
                    </a:lnTo>
                    <a:lnTo>
                      <a:pt x="599" y="1524"/>
                    </a:lnTo>
                    <a:lnTo>
                      <a:pt x="696" y="1524"/>
                    </a:lnTo>
                    <a:lnTo>
                      <a:pt x="757" y="1490"/>
                    </a:lnTo>
                    <a:lnTo>
                      <a:pt x="772" y="1435"/>
                    </a:lnTo>
                    <a:lnTo>
                      <a:pt x="795" y="1419"/>
                    </a:lnTo>
                    <a:lnTo>
                      <a:pt x="795" y="1366"/>
                    </a:lnTo>
                    <a:lnTo>
                      <a:pt x="836" y="1345"/>
                    </a:lnTo>
                    <a:lnTo>
                      <a:pt x="884" y="1294"/>
                    </a:lnTo>
                    <a:lnTo>
                      <a:pt x="884" y="1252"/>
                    </a:lnTo>
                    <a:lnTo>
                      <a:pt x="865" y="1212"/>
                    </a:lnTo>
                    <a:lnTo>
                      <a:pt x="888" y="1186"/>
                    </a:lnTo>
                    <a:lnTo>
                      <a:pt x="970" y="1155"/>
                    </a:lnTo>
                    <a:lnTo>
                      <a:pt x="981" y="1108"/>
                    </a:lnTo>
                    <a:lnTo>
                      <a:pt x="977" y="1045"/>
                    </a:lnTo>
                    <a:lnTo>
                      <a:pt x="966" y="1026"/>
                    </a:lnTo>
                    <a:lnTo>
                      <a:pt x="966" y="923"/>
                    </a:lnTo>
                    <a:lnTo>
                      <a:pt x="998" y="861"/>
                    </a:lnTo>
                    <a:lnTo>
                      <a:pt x="1053" y="808"/>
                    </a:lnTo>
                    <a:lnTo>
                      <a:pt x="1093" y="789"/>
                    </a:lnTo>
                    <a:lnTo>
                      <a:pt x="1125" y="741"/>
                    </a:lnTo>
                    <a:lnTo>
                      <a:pt x="1129" y="711"/>
                    </a:lnTo>
                    <a:lnTo>
                      <a:pt x="1162" y="682"/>
                    </a:lnTo>
                    <a:lnTo>
                      <a:pt x="1171" y="629"/>
                    </a:lnTo>
                    <a:lnTo>
                      <a:pt x="1162" y="587"/>
                    </a:lnTo>
                    <a:lnTo>
                      <a:pt x="1135" y="587"/>
                    </a:lnTo>
                    <a:lnTo>
                      <a:pt x="1118" y="604"/>
                    </a:lnTo>
                    <a:lnTo>
                      <a:pt x="1053" y="598"/>
                    </a:lnTo>
                    <a:lnTo>
                      <a:pt x="949" y="469"/>
                    </a:lnTo>
                    <a:lnTo>
                      <a:pt x="933" y="397"/>
                    </a:lnTo>
                    <a:lnTo>
                      <a:pt x="884" y="251"/>
                    </a:lnTo>
                    <a:lnTo>
                      <a:pt x="855" y="165"/>
                    </a:lnTo>
                    <a:lnTo>
                      <a:pt x="852" y="144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7" name="Freeform 91"/>
              <p:cNvSpPr>
                <a:spLocks/>
              </p:cNvSpPr>
              <p:nvPr/>
            </p:nvSpPr>
            <p:spPr bwMode="auto">
              <a:xfrm>
                <a:off x="6861514" y="4834685"/>
                <a:ext cx="83692" cy="253291"/>
              </a:xfrm>
              <a:custGeom>
                <a:avLst/>
                <a:gdLst>
                  <a:gd name="T0" fmla="*/ 2147483647 w 120"/>
                  <a:gd name="T1" fmla="*/ 2147483647 h 270"/>
                  <a:gd name="T2" fmla="*/ 2147483647 w 120"/>
                  <a:gd name="T3" fmla="*/ 2147483647 h 270"/>
                  <a:gd name="T4" fmla="*/ 2147483647 w 120"/>
                  <a:gd name="T5" fmla="*/ 2147483647 h 270"/>
                  <a:gd name="T6" fmla="*/ 0 w 120"/>
                  <a:gd name="T7" fmla="*/ 2147483647 h 270"/>
                  <a:gd name="T8" fmla="*/ 2147483647 w 120"/>
                  <a:gd name="T9" fmla="*/ 2147483647 h 270"/>
                  <a:gd name="T10" fmla="*/ 2147483647 w 120"/>
                  <a:gd name="T11" fmla="*/ 2147483647 h 270"/>
                  <a:gd name="T12" fmla="*/ 2147483647 w 120"/>
                  <a:gd name="T13" fmla="*/ 2147483647 h 270"/>
                  <a:gd name="T14" fmla="*/ 2147483647 w 120"/>
                  <a:gd name="T15" fmla="*/ 2147483647 h 270"/>
                  <a:gd name="T16" fmla="*/ 2147483647 w 120"/>
                  <a:gd name="T17" fmla="*/ 0 h 270"/>
                  <a:gd name="T18" fmla="*/ 2147483647 w 120"/>
                  <a:gd name="T19" fmla="*/ 2147483647 h 270"/>
                  <a:gd name="T20" fmla="*/ 2147483647 w 120"/>
                  <a:gd name="T21" fmla="*/ 2147483647 h 27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0"/>
                  <a:gd name="T34" fmla="*/ 0 h 270"/>
                  <a:gd name="T35" fmla="*/ 120 w 120"/>
                  <a:gd name="T36" fmla="*/ 270 h 27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0" h="270">
                    <a:moveTo>
                      <a:pt x="91" y="4"/>
                    </a:moveTo>
                    <a:lnTo>
                      <a:pt x="70" y="63"/>
                    </a:lnTo>
                    <a:lnTo>
                      <a:pt x="10" y="97"/>
                    </a:lnTo>
                    <a:lnTo>
                      <a:pt x="0" y="200"/>
                    </a:lnTo>
                    <a:lnTo>
                      <a:pt x="13" y="270"/>
                    </a:lnTo>
                    <a:lnTo>
                      <a:pt x="70" y="270"/>
                    </a:lnTo>
                    <a:lnTo>
                      <a:pt x="101" y="143"/>
                    </a:lnTo>
                    <a:lnTo>
                      <a:pt x="120" y="67"/>
                    </a:lnTo>
                    <a:lnTo>
                      <a:pt x="105" y="0"/>
                    </a:lnTo>
                    <a:lnTo>
                      <a:pt x="91" y="4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8" name="Freeform 92"/>
              <p:cNvSpPr>
                <a:spLocks/>
              </p:cNvSpPr>
              <p:nvPr/>
            </p:nvSpPr>
            <p:spPr bwMode="auto">
              <a:xfrm>
                <a:off x="7296715" y="4455688"/>
                <a:ext cx="36267" cy="82554"/>
              </a:xfrm>
              <a:custGeom>
                <a:avLst/>
                <a:gdLst>
                  <a:gd name="T0" fmla="*/ 2147483647 w 51"/>
                  <a:gd name="T1" fmla="*/ 0 h 88"/>
                  <a:gd name="T2" fmla="*/ 0 w 51"/>
                  <a:gd name="T3" fmla="*/ 2147483647 h 88"/>
                  <a:gd name="T4" fmla="*/ 2147483647 w 51"/>
                  <a:gd name="T5" fmla="*/ 2147483647 h 88"/>
                  <a:gd name="T6" fmla="*/ 2147483647 w 51"/>
                  <a:gd name="T7" fmla="*/ 2147483647 h 88"/>
                  <a:gd name="T8" fmla="*/ 2147483647 w 51"/>
                  <a:gd name="T9" fmla="*/ 2147483647 h 88"/>
                  <a:gd name="T10" fmla="*/ 2147483647 w 51"/>
                  <a:gd name="T11" fmla="*/ 0 h 88"/>
                  <a:gd name="T12" fmla="*/ 2147483647 w 51"/>
                  <a:gd name="T13" fmla="*/ 0 h 8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"/>
                  <a:gd name="T22" fmla="*/ 0 h 88"/>
                  <a:gd name="T23" fmla="*/ 51 w 51"/>
                  <a:gd name="T24" fmla="*/ 88 h 8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" h="88">
                    <a:moveTo>
                      <a:pt x="19" y="0"/>
                    </a:moveTo>
                    <a:lnTo>
                      <a:pt x="0" y="56"/>
                    </a:lnTo>
                    <a:lnTo>
                      <a:pt x="19" y="88"/>
                    </a:lnTo>
                    <a:lnTo>
                      <a:pt x="51" y="73"/>
                    </a:lnTo>
                    <a:lnTo>
                      <a:pt x="40" y="4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9" name="Freeform 93"/>
              <p:cNvSpPr>
                <a:spLocks/>
              </p:cNvSpPr>
              <p:nvPr/>
            </p:nvSpPr>
            <p:spPr bwMode="auto">
              <a:xfrm>
                <a:off x="6300192" y="3429000"/>
                <a:ext cx="83692" cy="236405"/>
              </a:xfrm>
              <a:custGeom>
                <a:avLst/>
                <a:gdLst>
                  <a:gd name="T0" fmla="*/ 2147483647 w 119"/>
                  <a:gd name="T1" fmla="*/ 2147483647 h 250"/>
                  <a:gd name="T2" fmla="*/ 2147483647 w 119"/>
                  <a:gd name="T3" fmla="*/ 2147483647 h 250"/>
                  <a:gd name="T4" fmla="*/ 2147483647 w 119"/>
                  <a:gd name="T5" fmla="*/ 2147483647 h 250"/>
                  <a:gd name="T6" fmla="*/ 2147483647 w 119"/>
                  <a:gd name="T7" fmla="*/ 2147483647 h 250"/>
                  <a:gd name="T8" fmla="*/ 2147483647 w 119"/>
                  <a:gd name="T9" fmla="*/ 2147483647 h 250"/>
                  <a:gd name="T10" fmla="*/ 2147483647 w 119"/>
                  <a:gd name="T11" fmla="*/ 2147483647 h 250"/>
                  <a:gd name="T12" fmla="*/ 2147483647 w 119"/>
                  <a:gd name="T13" fmla="*/ 2147483647 h 250"/>
                  <a:gd name="T14" fmla="*/ 2147483647 w 119"/>
                  <a:gd name="T15" fmla="*/ 2147483647 h 250"/>
                  <a:gd name="T16" fmla="*/ 2147483647 w 119"/>
                  <a:gd name="T17" fmla="*/ 2147483647 h 250"/>
                  <a:gd name="T18" fmla="*/ 2147483647 w 119"/>
                  <a:gd name="T19" fmla="*/ 2147483647 h 250"/>
                  <a:gd name="T20" fmla="*/ 2147483647 w 119"/>
                  <a:gd name="T21" fmla="*/ 2147483647 h 250"/>
                  <a:gd name="T22" fmla="*/ 2147483647 w 119"/>
                  <a:gd name="T23" fmla="*/ 2147483647 h 250"/>
                  <a:gd name="T24" fmla="*/ 2147483647 w 119"/>
                  <a:gd name="T25" fmla="*/ 2147483647 h 250"/>
                  <a:gd name="T26" fmla="*/ 2147483647 w 119"/>
                  <a:gd name="T27" fmla="*/ 2147483647 h 250"/>
                  <a:gd name="T28" fmla="*/ 2147483647 w 119"/>
                  <a:gd name="T29" fmla="*/ 2147483647 h 250"/>
                  <a:gd name="T30" fmla="*/ 2147483647 w 119"/>
                  <a:gd name="T31" fmla="*/ 2147483647 h 250"/>
                  <a:gd name="T32" fmla="*/ 2147483647 w 119"/>
                  <a:gd name="T33" fmla="*/ 2147483647 h 250"/>
                  <a:gd name="T34" fmla="*/ 2147483647 w 119"/>
                  <a:gd name="T35" fmla="*/ 2147483647 h 250"/>
                  <a:gd name="T36" fmla="*/ 2147483647 w 119"/>
                  <a:gd name="T37" fmla="*/ 2147483647 h 250"/>
                  <a:gd name="T38" fmla="*/ 2147483647 w 119"/>
                  <a:gd name="T39" fmla="*/ 2147483647 h 250"/>
                  <a:gd name="T40" fmla="*/ 2147483647 w 119"/>
                  <a:gd name="T41" fmla="*/ 2147483647 h 250"/>
                  <a:gd name="T42" fmla="*/ 0 w 119"/>
                  <a:gd name="T43" fmla="*/ 2147483647 h 250"/>
                  <a:gd name="T44" fmla="*/ 0 w 119"/>
                  <a:gd name="T45" fmla="*/ 2147483647 h 250"/>
                  <a:gd name="T46" fmla="*/ 2147483647 w 119"/>
                  <a:gd name="T47" fmla="*/ 2147483647 h 250"/>
                  <a:gd name="T48" fmla="*/ 2147483647 w 119"/>
                  <a:gd name="T49" fmla="*/ 2147483647 h 250"/>
                  <a:gd name="T50" fmla="*/ 2147483647 w 119"/>
                  <a:gd name="T51" fmla="*/ 0 h 250"/>
                  <a:gd name="T52" fmla="*/ 2147483647 w 119"/>
                  <a:gd name="T53" fmla="*/ 2147483647 h 250"/>
                  <a:gd name="T54" fmla="*/ 2147483647 w 119"/>
                  <a:gd name="T55" fmla="*/ 2147483647 h 25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9"/>
                  <a:gd name="T85" fmla="*/ 0 h 250"/>
                  <a:gd name="T86" fmla="*/ 119 w 119"/>
                  <a:gd name="T87" fmla="*/ 250 h 25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9" h="250">
                    <a:moveTo>
                      <a:pt x="66" y="1"/>
                    </a:moveTo>
                    <a:lnTo>
                      <a:pt x="72" y="38"/>
                    </a:lnTo>
                    <a:lnTo>
                      <a:pt x="43" y="62"/>
                    </a:lnTo>
                    <a:lnTo>
                      <a:pt x="70" y="62"/>
                    </a:lnTo>
                    <a:lnTo>
                      <a:pt x="80" y="79"/>
                    </a:lnTo>
                    <a:lnTo>
                      <a:pt x="66" y="102"/>
                    </a:lnTo>
                    <a:lnTo>
                      <a:pt x="93" y="117"/>
                    </a:lnTo>
                    <a:lnTo>
                      <a:pt x="97" y="157"/>
                    </a:lnTo>
                    <a:lnTo>
                      <a:pt x="116" y="173"/>
                    </a:lnTo>
                    <a:lnTo>
                      <a:pt x="119" y="197"/>
                    </a:lnTo>
                    <a:lnTo>
                      <a:pt x="80" y="218"/>
                    </a:lnTo>
                    <a:lnTo>
                      <a:pt x="32" y="235"/>
                    </a:lnTo>
                    <a:lnTo>
                      <a:pt x="3" y="250"/>
                    </a:lnTo>
                    <a:lnTo>
                      <a:pt x="21" y="224"/>
                    </a:lnTo>
                    <a:lnTo>
                      <a:pt x="32" y="214"/>
                    </a:lnTo>
                    <a:lnTo>
                      <a:pt x="13" y="211"/>
                    </a:lnTo>
                    <a:lnTo>
                      <a:pt x="28" y="180"/>
                    </a:lnTo>
                    <a:lnTo>
                      <a:pt x="17" y="167"/>
                    </a:lnTo>
                    <a:lnTo>
                      <a:pt x="40" y="167"/>
                    </a:lnTo>
                    <a:lnTo>
                      <a:pt x="51" y="146"/>
                    </a:lnTo>
                    <a:lnTo>
                      <a:pt x="32" y="129"/>
                    </a:lnTo>
                    <a:lnTo>
                      <a:pt x="0" y="100"/>
                    </a:lnTo>
                    <a:lnTo>
                      <a:pt x="0" y="47"/>
                    </a:lnTo>
                    <a:lnTo>
                      <a:pt x="17" y="38"/>
                    </a:lnTo>
                    <a:lnTo>
                      <a:pt x="51" y="26"/>
                    </a:lnTo>
                    <a:lnTo>
                      <a:pt x="61" y="0"/>
                    </a:ln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0" name="Freeform 95"/>
              <p:cNvSpPr>
                <a:spLocks/>
              </p:cNvSpPr>
              <p:nvPr/>
            </p:nvSpPr>
            <p:spPr bwMode="auto">
              <a:xfrm>
                <a:off x="6516216" y="2852936"/>
                <a:ext cx="150646" cy="116326"/>
              </a:xfrm>
              <a:custGeom>
                <a:avLst/>
                <a:gdLst>
                  <a:gd name="T0" fmla="*/ 2147483647 w 216"/>
                  <a:gd name="T1" fmla="*/ 2147483647 h 123"/>
                  <a:gd name="T2" fmla="*/ 2147483647 w 216"/>
                  <a:gd name="T3" fmla="*/ 2147483647 h 123"/>
                  <a:gd name="T4" fmla="*/ 2147483647 w 216"/>
                  <a:gd name="T5" fmla="*/ 2147483647 h 123"/>
                  <a:gd name="T6" fmla="*/ 2147483647 w 216"/>
                  <a:gd name="T7" fmla="*/ 0 h 123"/>
                  <a:gd name="T8" fmla="*/ 2147483647 w 216"/>
                  <a:gd name="T9" fmla="*/ 2147483647 h 123"/>
                  <a:gd name="T10" fmla="*/ 2147483647 w 216"/>
                  <a:gd name="T11" fmla="*/ 2147483647 h 123"/>
                  <a:gd name="T12" fmla="*/ 0 w 216"/>
                  <a:gd name="T13" fmla="*/ 2147483647 h 123"/>
                  <a:gd name="T14" fmla="*/ 2147483647 w 216"/>
                  <a:gd name="T15" fmla="*/ 2147483647 h 123"/>
                  <a:gd name="T16" fmla="*/ 2147483647 w 216"/>
                  <a:gd name="T17" fmla="*/ 2147483647 h 123"/>
                  <a:gd name="T18" fmla="*/ 2147483647 w 216"/>
                  <a:gd name="T19" fmla="*/ 2147483647 h 123"/>
                  <a:gd name="T20" fmla="*/ 2147483647 w 216"/>
                  <a:gd name="T21" fmla="*/ 2147483647 h 123"/>
                  <a:gd name="T22" fmla="*/ 2147483647 w 216"/>
                  <a:gd name="T23" fmla="*/ 2147483647 h 123"/>
                  <a:gd name="T24" fmla="*/ 2147483647 w 216"/>
                  <a:gd name="T25" fmla="*/ 2147483647 h 123"/>
                  <a:gd name="T26" fmla="*/ 2147483647 w 216"/>
                  <a:gd name="T27" fmla="*/ 2147483647 h 123"/>
                  <a:gd name="T28" fmla="*/ 2147483647 w 216"/>
                  <a:gd name="T29" fmla="*/ 2147483647 h 123"/>
                  <a:gd name="T30" fmla="*/ 2147483647 w 216"/>
                  <a:gd name="T31" fmla="*/ 2147483647 h 123"/>
                  <a:gd name="T32" fmla="*/ 2147483647 w 216"/>
                  <a:gd name="T33" fmla="*/ 2147483647 h 123"/>
                  <a:gd name="T34" fmla="*/ 2147483647 w 216"/>
                  <a:gd name="T35" fmla="*/ 2147483647 h 1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16"/>
                  <a:gd name="T55" fmla="*/ 0 h 123"/>
                  <a:gd name="T56" fmla="*/ 216 w 216"/>
                  <a:gd name="T57" fmla="*/ 123 h 1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16" h="123">
                    <a:moveTo>
                      <a:pt x="216" y="78"/>
                    </a:moveTo>
                    <a:lnTo>
                      <a:pt x="163" y="61"/>
                    </a:lnTo>
                    <a:lnTo>
                      <a:pt x="106" y="4"/>
                    </a:lnTo>
                    <a:lnTo>
                      <a:pt x="76" y="0"/>
                    </a:lnTo>
                    <a:lnTo>
                      <a:pt x="66" y="19"/>
                    </a:lnTo>
                    <a:lnTo>
                      <a:pt x="3" y="19"/>
                    </a:lnTo>
                    <a:lnTo>
                      <a:pt x="0" y="45"/>
                    </a:lnTo>
                    <a:lnTo>
                      <a:pt x="53" y="68"/>
                    </a:lnTo>
                    <a:lnTo>
                      <a:pt x="38" y="85"/>
                    </a:lnTo>
                    <a:lnTo>
                      <a:pt x="70" y="123"/>
                    </a:lnTo>
                    <a:lnTo>
                      <a:pt x="108" y="99"/>
                    </a:lnTo>
                    <a:lnTo>
                      <a:pt x="133" y="51"/>
                    </a:lnTo>
                    <a:lnTo>
                      <a:pt x="159" y="72"/>
                    </a:lnTo>
                    <a:lnTo>
                      <a:pt x="138" y="95"/>
                    </a:lnTo>
                    <a:lnTo>
                      <a:pt x="186" y="110"/>
                    </a:lnTo>
                    <a:lnTo>
                      <a:pt x="211" y="99"/>
                    </a:lnTo>
                    <a:lnTo>
                      <a:pt x="216" y="78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1" name="Freeform 96"/>
              <p:cNvSpPr>
                <a:spLocks/>
              </p:cNvSpPr>
              <p:nvPr/>
            </p:nvSpPr>
            <p:spPr bwMode="auto">
              <a:xfrm>
                <a:off x="6579750" y="2838380"/>
                <a:ext cx="85087" cy="37525"/>
              </a:xfrm>
              <a:custGeom>
                <a:avLst/>
                <a:gdLst>
                  <a:gd name="T0" fmla="*/ 0 w 124"/>
                  <a:gd name="T1" fmla="*/ 2147483647 h 40"/>
                  <a:gd name="T2" fmla="*/ 0 w 124"/>
                  <a:gd name="T3" fmla="*/ 0 h 40"/>
                  <a:gd name="T4" fmla="*/ 0 w 124"/>
                  <a:gd name="T5" fmla="*/ 2147483647 h 40"/>
                  <a:gd name="T6" fmla="*/ 0 w 124"/>
                  <a:gd name="T7" fmla="*/ 2147483647 h 40"/>
                  <a:gd name="T8" fmla="*/ 0 w 124"/>
                  <a:gd name="T9" fmla="*/ 2147483647 h 40"/>
                  <a:gd name="T10" fmla="*/ 0 w 124"/>
                  <a:gd name="T11" fmla="*/ 2147483647 h 40"/>
                  <a:gd name="T12" fmla="*/ 0 w 124"/>
                  <a:gd name="T13" fmla="*/ 2147483647 h 40"/>
                  <a:gd name="T14" fmla="*/ 0 w 124"/>
                  <a:gd name="T15" fmla="*/ 2147483647 h 40"/>
                  <a:gd name="T16" fmla="*/ 0 w 124"/>
                  <a:gd name="T17" fmla="*/ 2147483647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4"/>
                  <a:gd name="T28" fmla="*/ 0 h 40"/>
                  <a:gd name="T29" fmla="*/ 124 w 124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4" h="40">
                    <a:moveTo>
                      <a:pt x="0" y="4"/>
                    </a:moveTo>
                    <a:lnTo>
                      <a:pt x="116" y="0"/>
                    </a:lnTo>
                    <a:lnTo>
                      <a:pt x="124" y="19"/>
                    </a:lnTo>
                    <a:lnTo>
                      <a:pt x="99" y="26"/>
                    </a:lnTo>
                    <a:lnTo>
                      <a:pt x="61" y="40"/>
                    </a:lnTo>
                    <a:lnTo>
                      <a:pt x="25" y="28"/>
                    </a:lnTo>
                    <a:lnTo>
                      <a:pt x="48" y="19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2" name="Freeform 97"/>
              <p:cNvSpPr>
                <a:spLocks/>
              </p:cNvSpPr>
              <p:nvPr/>
            </p:nvSpPr>
            <p:spPr bwMode="auto">
              <a:xfrm>
                <a:off x="6910335" y="2949077"/>
                <a:ext cx="165990" cy="180118"/>
              </a:xfrm>
              <a:custGeom>
                <a:avLst/>
                <a:gdLst>
                  <a:gd name="T0" fmla="*/ 2147483647 w 238"/>
                  <a:gd name="T1" fmla="*/ 2147483647 h 192"/>
                  <a:gd name="T2" fmla="*/ 2147483647 w 238"/>
                  <a:gd name="T3" fmla="*/ 0 h 192"/>
                  <a:gd name="T4" fmla="*/ 2147483647 w 238"/>
                  <a:gd name="T5" fmla="*/ 2147483647 h 192"/>
                  <a:gd name="T6" fmla="*/ 2147483647 w 238"/>
                  <a:gd name="T7" fmla="*/ 2147483647 h 192"/>
                  <a:gd name="T8" fmla="*/ 2147483647 w 238"/>
                  <a:gd name="T9" fmla="*/ 2147483647 h 192"/>
                  <a:gd name="T10" fmla="*/ 2147483647 w 238"/>
                  <a:gd name="T11" fmla="*/ 2147483647 h 192"/>
                  <a:gd name="T12" fmla="*/ 0 w 238"/>
                  <a:gd name="T13" fmla="*/ 2147483647 h 192"/>
                  <a:gd name="T14" fmla="*/ 2147483647 w 238"/>
                  <a:gd name="T15" fmla="*/ 2147483647 h 192"/>
                  <a:gd name="T16" fmla="*/ 2147483647 w 238"/>
                  <a:gd name="T17" fmla="*/ 2147483647 h 192"/>
                  <a:gd name="T18" fmla="*/ 2147483647 w 238"/>
                  <a:gd name="T19" fmla="*/ 2147483647 h 192"/>
                  <a:gd name="T20" fmla="*/ 2147483647 w 238"/>
                  <a:gd name="T21" fmla="*/ 2147483647 h 192"/>
                  <a:gd name="T22" fmla="*/ 2147483647 w 238"/>
                  <a:gd name="T23" fmla="*/ 2147483647 h 192"/>
                  <a:gd name="T24" fmla="*/ 2147483647 w 238"/>
                  <a:gd name="T25" fmla="*/ 2147483647 h 192"/>
                  <a:gd name="T26" fmla="*/ 2147483647 w 238"/>
                  <a:gd name="T27" fmla="*/ 2147483647 h 192"/>
                  <a:gd name="T28" fmla="*/ 2147483647 w 238"/>
                  <a:gd name="T29" fmla="*/ 2147483647 h 19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38"/>
                  <a:gd name="T46" fmla="*/ 0 h 192"/>
                  <a:gd name="T47" fmla="*/ 238 w 238"/>
                  <a:gd name="T48" fmla="*/ 192 h 19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38" h="192">
                    <a:moveTo>
                      <a:pt x="238" y="1"/>
                    </a:moveTo>
                    <a:lnTo>
                      <a:pt x="198" y="0"/>
                    </a:lnTo>
                    <a:lnTo>
                      <a:pt x="168" y="22"/>
                    </a:lnTo>
                    <a:lnTo>
                      <a:pt x="94" y="39"/>
                    </a:lnTo>
                    <a:lnTo>
                      <a:pt x="38" y="60"/>
                    </a:lnTo>
                    <a:lnTo>
                      <a:pt x="21" y="106"/>
                    </a:lnTo>
                    <a:lnTo>
                      <a:pt x="0" y="163"/>
                    </a:lnTo>
                    <a:lnTo>
                      <a:pt x="38" y="192"/>
                    </a:lnTo>
                    <a:lnTo>
                      <a:pt x="84" y="182"/>
                    </a:lnTo>
                    <a:lnTo>
                      <a:pt x="59" y="154"/>
                    </a:lnTo>
                    <a:lnTo>
                      <a:pt x="88" y="83"/>
                    </a:lnTo>
                    <a:lnTo>
                      <a:pt x="151" y="53"/>
                    </a:lnTo>
                    <a:lnTo>
                      <a:pt x="238" y="26"/>
                    </a:lnTo>
                    <a:lnTo>
                      <a:pt x="238" y="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3" name="Freeform 98"/>
              <p:cNvSpPr>
                <a:spLocks/>
              </p:cNvSpPr>
              <p:nvPr/>
            </p:nvSpPr>
            <p:spPr bwMode="auto">
              <a:xfrm>
                <a:off x="7001002" y="2823370"/>
                <a:ext cx="33477" cy="15010"/>
              </a:xfrm>
              <a:custGeom>
                <a:avLst/>
                <a:gdLst>
                  <a:gd name="T0" fmla="*/ 2147483647 w 47"/>
                  <a:gd name="T1" fmla="*/ 0 h 17"/>
                  <a:gd name="T2" fmla="*/ 0 w 47"/>
                  <a:gd name="T3" fmla="*/ 0 h 17"/>
                  <a:gd name="T4" fmla="*/ 2147483647 w 47"/>
                  <a:gd name="T5" fmla="*/ 0 h 17"/>
                  <a:gd name="T6" fmla="*/ 2147483647 w 47"/>
                  <a:gd name="T7" fmla="*/ 0 h 17"/>
                  <a:gd name="T8" fmla="*/ 2147483647 w 47"/>
                  <a:gd name="T9" fmla="*/ 0 h 17"/>
                  <a:gd name="T10" fmla="*/ 2147483647 w 47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17"/>
                  <a:gd name="T20" fmla="*/ 47 w 47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17">
                    <a:moveTo>
                      <a:pt x="11" y="0"/>
                    </a:moveTo>
                    <a:lnTo>
                      <a:pt x="0" y="15"/>
                    </a:lnTo>
                    <a:lnTo>
                      <a:pt x="47" y="17"/>
                    </a:lnTo>
                    <a:lnTo>
                      <a:pt x="47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4" name="Freeform 99"/>
              <p:cNvSpPr>
                <a:spLocks/>
              </p:cNvSpPr>
              <p:nvPr/>
            </p:nvSpPr>
            <p:spPr bwMode="auto">
              <a:xfrm>
                <a:off x="6948264" y="2852936"/>
                <a:ext cx="27897" cy="33772"/>
              </a:xfrm>
              <a:custGeom>
                <a:avLst/>
                <a:gdLst>
                  <a:gd name="T0" fmla="*/ 2147483647 w 39"/>
                  <a:gd name="T1" fmla="*/ 0 h 36"/>
                  <a:gd name="T2" fmla="*/ 2147483647 w 39"/>
                  <a:gd name="T3" fmla="*/ 2147483647 h 36"/>
                  <a:gd name="T4" fmla="*/ 2147483647 w 39"/>
                  <a:gd name="T5" fmla="*/ 2147483647 h 36"/>
                  <a:gd name="T6" fmla="*/ 0 w 39"/>
                  <a:gd name="T7" fmla="*/ 2147483647 h 36"/>
                  <a:gd name="T8" fmla="*/ 2147483647 w 39"/>
                  <a:gd name="T9" fmla="*/ 0 h 36"/>
                  <a:gd name="T10" fmla="*/ 2147483647 w 39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"/>
                  <a:gd name="T19" fmla="*/ 0 h 36"/>
                  <a:gd name="T20" fmla="*/ 39 w 3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" h="36">
                    <a:moveTo>
                      <a:pt x="19" y="0"/>
                    </a:moveTo>
                    <a:lnTo>
                      <a:pt x="39" y="11"/>
                    </a:lnTo>
                    <a:lnTo>
                      <a:pt x="28" y="36"/>
                    </a:lnTo>
                    <a:lnTo>
                      <a:pt x="0" y="17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5" name="Freeform 100"/>
              <p:cNvSpPr>
                <a:spLocks/>
              </p:cNvSpPr>
              <p:nvPr/>
            </p:nvSpPr>
            <p:spPr bwMode="auto">
              <a:xfrm>
                <a:off x="6936838" y="2797103"/>
                <a:ext cx="20923" cy="30020"/>
              </a:xfrm>
              <a:custGeom>
                <a:avLst/>
                <a:gdLst>
                  <a:gd name="T0" fmla="*/ 0 w 31"/>
                  <a:gd name="T1" fmla="*/ 0 h 32"/>
                  <a:gd name="T2" fmla="*/ 0 w 31"/>
                  <a:gd name="T3" fmla="*/ 2147483647 h 32"/>
                  <a:gd name="T4" fmla="*/ 0 w 31"/>
                  <a:gd name="T5" fmla="*/ 2147483647 h 32"/>
                  <a:gd name="T6" fmla="*/ 0 w 31"/>
                  <a:gd name="T7" fmla="*/ 2147483647 h 32"/>
                  <a:gd name="T8" fmla="*/ 0 w 31"/>
                  <a:gd name="T9" fmla="*/ 0 h 32"/>
                  <a:gd name="T10" fmla="*/ 0 w 31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"/>
                  <a:gd name="T19" fmla="*/ 0 h 32"/>
                  <a:gd name="T20" fmla="*/ 31 w 31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" h="32">
                    <a:moveTo>
                      <a:pt x="0" y="0"/>
                    </a:moveTo>
                    <a:lnTo>
                      <a:pt x="25" y="15"/>
                    </a:lnTo>
                    <a:lnTo>
                      <a:pt x="31" y="32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6" name="Freeform 101"/>
              <p:cNvSpPr>
                <a:spLocks/>
              </p:cNvSpPr>
              <p:nvPr/>
            </p:nvSpPr>
            <p:spPr bwMode="auto">
              <a:xfrm>
                <a:off x="6847566" y="2812112"/>
                <a:ext cx="97641" cy="54411"/>
              </a:xfrm>
              <a:custGeom>
                <a:avLst/>
                <a:gdLst>
                  <a:gd name="T0" fmla="*/ 0 w 141"/>
                  <a:gd name="T1" fmla="*/ 2147483647 h 57"/>
                  <a:gd name="T2" fmla="*/ 0 w 141"/>
                  <a:gd name="T3" fmla="*/ 2147483647 h 57"/>
                  <a:gd name="T4" fmla="*/ 0 w 141"/>
                  <a:gd name="T5" fmla="*/ 2147483647 h 57"/>
                  <a:gd name="T6" fmla="*/ 0 w 141"/>
                  <a:gd name="T7" fmla="*/ 2147483647 h 57"/>
                  <a:gd name="T8" fmla="*/ 0 w 141"/>
                  <a:gd name="T9" fmla="*/ 2147483647 h 57"/>
                  <a:gd name="T10" fmla="*/ 0 w 141"/>
                  <a:gd name="T11" fmla="*/ 2147483647 h 57"/>
                  <a:gd name="T12" fmla="*/ 0 w 141"/>
                  <a:gd name="T13" fmla="*/ 0 h 57"/>
                  <a:gd name="T14" fmla="*/ 0 w 141"/>
                  <a:gd name="T15" fmla="*/ 2147483647 h 57"/>
                  <a:gd name="T16" fmla="*/ 0 w 141"/>
                  <a:gd name="T17" fmla="*/ 2147483647 h 57"/>
                  <a:gd name="T18" fmla="*/ 0 w 141"/>
                  <a:gd name="T19" fmla="*/ 2147483647 h 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1"/>
                  <a:gd name="T31" fmla="*/ 0 h 57"/>
                  <a:gd name="T32" fmla="*/ 141 w 141"/>
                  <a:gd name="T33" fmla="*/ 57 h 5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1" h="57">
                    <a:moveTo>
                      <a:pt x="122" y="33"/>
                    </a:moveTo>
                    <a:lnTo>
                      <a:pt x="141" y="52"/>
                    </a:lnTo>
                    <a:lnTo>
                      <a:pt x="91" y="57"/>
                    </a:lnTo>
                    <a:lnTo>
                      <a:pt x="42" y="19"/>
                    </a:lnTo>
                    <a:lnTo>
                      <a:pt x="0" y="33"/>
                    </a:lnTo>
                    <a:lnTo>
                      <a:pt x="13" y="15"/>
                    </a:lnTo>
                    <a:lnTo>
                      <a:pt x="59" y="0"/>
                    </a:lnTo>
                    <a:lnTo>
                      <a:pt x="101" y="29"/>
                    </a:lnTo>
                    <a:lnTo>
                      <a:pt x="122" y="33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7" name="Freeform 102"/>
              <p:cNvSpPr>
                <a:spLocks/>
              </p:cNvSpPr>
              <p:nvPr/>
            </p:nvSpPr>
            <p:spPr bwMode="auto">
              <a:xfrm>
                <a:off x="6268693" y="2977220"/>
                <a:ext cx="2102076" cy="1694233"/>
              </a:xfrm>
              <a:custGeom>
                <a:avLst/>
                <a:gdLst>
                  <a:gd name="T0" fmla="*/ 2147483647 w 3014"/>
                  <a:gd name="T1" fmla="*/ 0 h 1807"/>
                  <a:gd name="T2" fmla="*/ 2147483647 w 3014"/>
                  <a:gd name="T3" fmla="*/ 0 h 1807"/>
                  <a:gd name="T4" fmla="*/ 2147483647 w 3014"/>
                  <a:gd name="T5" fmla="*/ 0 h 1807"/>
                  <a:gd name="T6" fmla="*/ 2147483647 w 3014"/>
                  <a:gd name="T7" fmla="*/ 0 h 1807"/>
                  <a:gd name="T8" fmla="*/ 2147483647 w 3014"/>
                  <a:gd name="T9" fmla="*/ 0 h 1807"/>
                  <a:gd name="T10" fmla="*/ 2147483647 w 3014"/>
                  <a:gd name="T11" fmla="*/ 0 h 1807"/>
                  <a:gd name="T12" fmla="*/ 2147483647 w 3014"/>
                  <a:gd name="T13" fmla="*/ 0 h 1807"/>
                  <a:gd name="T14" fmla="*/ 2147483647 w 3014"/>
                  <a:gd name="T15" fmla="*/ 0 h 1807"/>
                  <a:gd name="T16" fmla="*/ 2147483647 w 3014"/>
                  <a:gd name="T17" fmla="*/ 0 h 1807"/>
                  <a:gd name="T18" fmla="*/ 2147483647 w 3014"/>
                  <a:gd name="T19" fmla="*/ 0 h 1807"/>
                  <a:gd name="T20" fmla="*/ 2147483647 w 3014"/>
                  <a:gd name="T21" fmla="*/ 0 h 1807"/>
                  <a:gd name="T22" fmla="*/ 2147483647 w 3014"/>
                  <a:gd name="T23" fmla="*/ 0 h 1807"/>
                  <a:gd name="T24" fmla="*/ 2147483647 w 3014"/>
                  <a:gd name="T25" fmla="*/ 0 h 1807"/>
                  <a:gd name="T26" fmla="*/ 2147483647 w 3014"/>
                  <a:gd name="T27" fmla="*/ 0 h 1807"/>
                  <a:gd name="T28" fmla="*/ 2147483647 w 3014"/>
                  <a:gd name="T29" fmla="*/ 0 h 1807"/>
                  <a:gd name="T30" fmla="*/ 2147483647 w 3014"/>
                  <a:gd name="T31" fmla="*/ 0 h 1807"/>
                  <a:gd name="T32" fmla="*/ 2147483647 w 3014"/>
                  <a:gd name="T33" fmla="*/ 0 h 1807"/>
                  <a:gd name="T34" fmla="*/ 2147483647 w 3014"/>
                  <a:gd name="T35" fmla="*/ 0 h 1807"/>
                  <a:gd name="T36" fmla="*/ 2147483647 w 3014"/>
                  <a:gd name="T37" fmla="*/ 0 h 1807"/>
                  <a:gd name="T38" fmla="*/ 2147483647 w 3014"/>
                  <a:gd name="T39" fmla="*/ 0 h 1807"/>
                  <a:gd name="T40" fmla="*/ 2147483647 w 3014"/>
                  <a:gd name="T41" fmla="*/ 0 h 1807"/>
                  <a:gd name="T42" fmla="*/ 2147483647 w 3014"/>
                  <a:gd name="T43" fmla="*/ 0 h 1807"/>
                  <a:gd name="T44" fmla="*/ 2147483647 w 3014"/>
                  <a:gd name="T45" fmla="*/ 0 h 1807"/>
                  <a:gd name="T46" fmla="*/ 2147483647 w 3014"/>
                  <a:gd name="T47" fmla="*/ 0 h 1807"/>
                  <a:gd name="T48" fmla="*/ 2147483647 w 3014"/>
                  <a:gd name="T49" fmla="*/ 0 h 1807"/>
                  <a:gd name="T50" fmla="*/ 2147483647 w 3014"/>
                  <a:gd name="T51" fmla="*/ 0 h 1807"/>
                  <a:gd name="T52" fmla="*/ 2147483647 w 3014"/>
                  <a:gd name="T53" fmla="*/ 0 h 1807"/>
                  <a:gd name="T54" fmla="*/ 2147483647 w 3014"/>
                  <a:gd name="T55" fmla="*/ 0 h 1807"/>
                  <a:gd name="T56" fmla="*/ 2147483647 w 3014"/>
                  <a:gd name="T57" fmla="*/ 0 h 1807"/>
                  <a:gd name="T58" fmla="*/ 2147483647 w 3014"/>
                  <a:gd name="T59" fmla="*/ 0 h 1807"/>
                  <a:gd name="T60" fmla="*/ 2147483647 w 3014"/>
                  <a:gd name="T61" fmla="*/ 0 h 1807"/>
                  <a:gd name="T62" fmla="*/ 2147483647 w 3014"/>
                  <a:gd name="T63" fmla="*/ 0 h 1807"/>
                  <a:gd name="T64" fmla="*/ 2147483647 w 3014"/>
                  <a:gd name="T65" fmla="*/ 0 h 1807"/>
                  <a:gd name="T66" fmla="*/ 2147483647 w 3014"/>
                  <a:gd name="T67" fmla="*/ 0 h 1807"/>
                  <a:gd name="T68" fmla="*/ 2147483647 w 3014"/>
                  <a:gd name="T69" fmla="*/ 0 h 1807"/>
                  <a:gd name="T70" fmla="*/ 2147483647 w 3014"/>
                  <a:gd name="T71" fmla="*/ 0 h 1807"/>
                  <a:gd name="T72" fmla="*/ 2147483647 w 3014"/>
                  <a:gd name="T73" fmla="*/ 0 h 1807"/>
                  <a:gd name="T74" fmla="*/ 2147483647 w 3014"/>
                  <a:gd name="T75" fmla="*/ 0 h 1807"/>
                  <a:gd name="T76" fmla="*/ 2147483647 w 3014"/>
                  <a:gd name="T77" fmla="*/ 0 h 1807"/>
                  <a:gd name="T78" fmla="*/ 2147483647 w 3014"/>
                  <a:gd name="T79" fmla="*/ 0 h 1807"/>
                  <a:gd name="T80" fmla="*/ 2147483647 w 3014"/>
                  <a:gd name="T81" fmla="*/ 0 h 1807"/>
                  <a:gd name="T82" fmla="*/ 2147483647 w 3014"/>
                  <a:gd name="T83" fmla="*/ 0 h 1807"/>
                  <a:gd name="T84" fmla="*/ 2147483647 w 3014"/>
                  <a:gd name="T85" fmla="*/ 0 h 1807"/>
                  <a:gd name="T86" fmla="*/ 2147483647 w 3014"/>
                  <a:gd name="T87" fmla="*/ 0 h 1807"/>
                  <a:gd name="T88" fmla="*/ 2147483647 w 3014"/>
                  <a:gd name="T89" fmla="*/ 0 h 1807"/>
                  <a:gd name="T90" fmla="*/ 2147483647 w 3014"/>
                  <a:gd name="T91" fmla="*/ 0 h 1807"/>
                  <a:gd name="T92" fmla="*/ 2147483647 w 3014"/>
                  <a:gd name="T93" fmla="*/ 0 h 1807"/>
                  <a:gd name="T94" fmla="*/ 2147483647 w 3014"/>
                  <a:gd name="T95" fmla="*/ 0 h 1807"/>
                  <a:gd name="T96" fmla="*/ 2147483647 w 3014"/>
                  <a:gd name="T97" fmla="*/ 0 h 1807"/>
                  <a:gd name="T98" fmla="*/ 2147483647 w 3014"/>
                  <a:gd name="T99" fmla="*/ 0 h 1807"/>
                  <a:gd name="T100" fmla="*/ 2147483647 w 3014"/>
                  <a:gd name="T101" fmla="*/ 0 h 1807"/>
                  <a:gd name="T102" fmla="*/ 2147483647 w 3014"/>
                  <a:gd name="T103" fmla="*/ 0 h 1807"/>
                  <a:gd name="T104" fmla="*/ 2147483647 w 3014"/>
                  <a:gd name="T105" fmla="*/ 0 h 1807"/>
                  <a:gd name="T106" fmla="*/ 2147483647 w 3014"/>
                  <a:gd name="T107" fmla="*/ 0 h 1807"/>
                  <a:gd name="T108" fmla="*/ 2147483647 w 3014"/>
                  <a:gd name="T109" fmla="*/ 0 h 180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014"/>
                  <a:gd name="T166" fmla="*/ 0 h 1807"/>
                  <a:gd name="T167" fmla="*/ 3014 w 3014"/>
                  <a:gd name="T168" fmla="*/ 1807 h 180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014" h="1807">
                    <a:moveTo>
                      <a:pt x="3014" y="346"/>
                    </a:moveTo>
                    <a:lnTo>
                      <a:pt x="2940" y="298"/>
                    </a:lnTo>
                    <a:lnTo>
                      <a:pt x="2856" y="293"/>
                    </a:lnTo>
                    <a:lnTo>
                      <a:pt x="2740" y="236"/>
                    </a:lnTo>
                    <a:lnTo>
                      <a:pt x="2536" y="236"/>
                    </a:lnTo>
                    <a:lnTo>
                      <a:pt x="2487" y="213"/>
                    </a:lnTo>
                    <a:lnTo>
                      <a:pt x="2373" y="198"/>
                    </a:lnTo>
                    <a:lnTo>
                      <a:pt x="2329" y="164"/>
                    </a:lnTo>
                    <a:lnTo>
                      <a:pt x="2183" y="135"/>
                    </a:lnTo>
                    <a:lnTo>
                      <a:pt x="2196" y="164"/>
                    </a:lnTo>
                    <a:lnTo>
                      <a:pt x="2139" y="164"/>
                    </a:lnTo>
                    <a:lnTo>
                      <a:pt x="2067" y="158"/>
                    </a:lnTo>
                    <a:lnTo>
                      <a:pt x="2054" y="188"/>
                    </a:lnTo>
                    <a:lnTo>
                      <a:pt x="1987" y="126"/>
                    </a:lnTo>
                    <a:lnTo>
                      <a:pt x="1871" y="103"/>
                    </a:lnTo>
                    <a:lnTo>
                      <a:pt x="1766" y="95"/>
                    </a:lnTo>
                    <a:lnTo>
                      <a:pt x="1791" y="25"/>
                    </a:lnTo>
                    <a:lnTo>
                      <a:pt x="1675" y="0"/>
                    </a:lnTo>
                    <a:lnTo>
                      <a:pt x="1571" y="40"/>
                    </a:lnTo>
                    <a:lnTo>
                      <a:pt x="1430" y="63"/>
                    </a:lnTo>
                    <a:lnTo>
                      <a:pt x="1401" y="110"/>
                    </a:lnTo>
                    <a:lnTo>
                      <a:pt x="1341" y="118"/>
                    </a:lnTo>
                    <a:lnTo>
                      <a:pt x="1341" y="158"/>
                    </a:lnTo>
                    <a:lnTo>
                      <a:pt x="1284" y="164"/>
                    </a:lnTo>
                    <a:lnTo>
                      <a:pt x="1253" y="135"/>
                    </a:lnTo>
                    <a:lnTo>
                      <a:pt x="1272" y="213"/>
                    </a:lnTo>
                    <a:lnTo>
                      <a:pt x="1217" y="126"/>
                    </a:lnTo>
                    <a:lnTo>
                      <a:pt x="1145" y="143"/>
                    </a:lnTo>
                    <a:lnTo>
                      <a:pt x="1112" y="213"/>
                    </a:lnTo>
                    <a:lnTo>
                      <a:pt x="1044" y="173"/>
                    </a:lnTo>
                    <a:lnTo>
                      <a:pt x="1021" y="198"/>
                    </a:lnTo>
                    <a:lnTo>
                      <a:pt x="1008" y="230"/>
                    </a:lnTo>
                    <a:lnTo>
                      <a:pt x="917" y="236"/>
                    </a:lnTo>
                    <a:lnTo>
                      <a:pt x="867" y="274"/>
                    </a:lnTo>
                    <a:lnTo>
                      <a:pt x="837" y="236"/>
                    </a:lnTo>
                    <a:lnTo>
                      <a:pt x="795" y="230"/>
                    </a:lnTo>
                    <a:lnTo>
                      <a:pt x="814" y="293"/>
                    </a:lnTo>
                    <a:lnTo>
                      <a:pt x="765" y="340"/>
                    </a:lnTo>
                    <a:lnTo>
                      <a:pt x="704" y="340"/>
                    </a:lnTo>
                    <a:lnTo>
                      <a:pt x="649" y="274"/>
                    </a:lnTo>
                    <a:lnTo>
                      <a:pt x="704" y="274"/>
                    </a:lnTo>
                    <a:lnTo>
                      <a:pt x="734" y="298"/>
                    </a:lnTo>
                    <a:lnTo>
                      <a:pt x="789" y="283"/>
                    </a:lnTo>
                    <a:lnTo>
                      <a:pt x="740" y="221"/>
                    </a:lnTo>
                    <a:lnTo>
                      <a:pt x="660" y="173"/>
                    </a:lnTo>
                    <a:lnTo>
                      <a:pt x="641" y="188"/>
                    </a:lnTo>
                    <a:lnTo>
                      <a:pt x="597" y="158"/>
                    </a:lnTo>
                    <a:lnTo>
                      <a:pt x="569" y="173"/>
                    </a:lnTo>
                    <a:lnTo>
                      <a:pt x="508" y="158"/>
                    </a:lnTo>
                    <a:lnTo>
                      <a:pt x="470" y="181"/>
                    </a:lnTo>
                    <a:lnTo>
                      <a:pt x="398" y="188"/>
                    </a:lnTo>
                    <a:lnTo>
                      <a:pt x="348" y="236"/>
                    </a:lnTo>
                    <a:lnTo>
                      <a:pt x="384" y="245"/>
                    </a:lnTo>
                    <a:lnTo>
                      <a:pt x="348" y="331"/>
                    </a:lnTo>
                    <a:lnTo>
                      <a:pt x="251" y="393"/>
                    </a:lnTo>
                    <a:lnTo>
                      <a:pt x="238" y="471"/>
                    </a:lnTo>
                    <a:lnTo>
                      <a:pt x="282" y="504"/>
                    </a:lnTo>
                    <a:lnTo>
                      <a:pt x="323" y="494"/>
                    </a:lnTo>
                    <a:lnTo>
                      <a:pt x="348" y="527"/>
                    </a:lnTo>
                    <a:lnTo>
                      <a:pt x="375" y="580"/>
                    </a:lnTo>
                    <a:lnTo>
                      <a:pt x="417" y="566"/>
                    </a:lnTo>
                    <a:lnTo>
                      <a:pt x="441" y="488"/>
                    </a:lnTo>
                    <a:lnTo>
                      <a:pt x="464" y="471"/>
                    </a:lnTo>
                    <a:lnTo>
                      <a:pt x="434" y="393"/>
                    </a:lnTo>
                    <a:lnTo>
                      <a:pt x="491" y="316"/>
                    </a:lnTo>
                    <a:lnTo>
                      <a:pt x="538" y="308"/>
                    </a:lnTo>
                    <a:lnTo>
                      <a:pt x="495" y="369"/>
                    </a:lnTo>
                    <a:lnTo>
                      <a:pt x="495" y="456"/>
                    </a:lnTo>
                    <a:lnTo>
                      <a:pt x="597" y="466"/>
                    </a:lnTo>
                    <a:lnTo>
                      <a:pt x="525" y="488"/>
                    </a:lnTo>
                    <a:lnTo>
                      <a:pt x="538" y="519"/>
                    </a:lnTo>
                    <a:lnTo>
                      <a:pt x="491" y="504"/>
                    </a:lnTo>
                    <a:lnTo>
                      <a:pt x="483" y="557"/>
                    </a:lnTo>
                    <a:lnTo>
                      <a:pt x="417" y="604"/>
                    </a:lnTo>
                    <a:lnTo>
                      <a:pt x="375" y="589"/>
                    </a:lnTo>
                    <a:lnTo>
                      <a:pt x="323" y="589"/>
                    </a:lnTo>
                    <a:lnTo>
                      <a:pt x="323" y="534"/>
                    </a:lnTo>
                    <a:lnTo>
                      <a:pt x="287" y="527"/>
                    </a:lnTo>
                    <a:lnTo>
                      <a:pt x="268" y="557"/>
                    </a:lnTo>
                    <a:lnTo>
                      <a:pt x="287" y="599"/>
                    </a:lnTo>
                    <a:lnTo>
                      <a:pt x="232" y="614"/>
                    </a:lnTo>
                    <a:lnTo>
                      <a:pt x="215" y="667"/>
                    </a:lnTo>
                    <a:lnTo>
                      <a:pt x="147" y="715"/>
                    </a:lnTo>
                    <a:lnTo>
                      <a:pt x="69" y="747"/>
                    </a:lnTo>
                    <a:lnTo>
                      <a:pt x="97" y="777"/>
                    </a:lnTo>
                    <a:lnTo>
                      <a:pt x="128" y="800"/>
                    </a:lnTo>
                    <a:lnTo>
                      <a:pt x="110" y="857"/>
                    </a:lnTo>
                    <a:lnTo>
                      <a:pt x="61" y="840"/>
                    </a:lnTo>
                    <a:lnTo>
                      <a:pt x="0" y="863"/>
                    </a:lnTo>
                    <a:lnTo>
                      <a:pt x="0" y="928"/>
                    </a:lnTo>
                    <a:lnTo>
                      <a:pt x="19" y="988"/>
                    </a:lnTo>
                    <a:lnTo>
                      <a:pt x="61" y="1005"/>
                    </a:lnTo>
                    <a:lnTo>
                      <a:pt x="166" y="973"/>
                    </a:lnTo>
                    <a:lnTo>
                      <a:pt x="150" y="935"/>
                    </a:lnTo>
                    <a:lnTo>
                      <a:pt x="185" y="910"/>
                    </a:lnTo>
                    <a:lnTo>
                      <a:pt x="225" y="895"/>
                    </a:lnTo>
                    <a:lnTo>
                      <a:pt x="225" y="872"/>
                    </a:lnTo>
                    <a:lnTo>
                      <a:pt x="306" y="850"/>
                    </a:lnTo>
                    <a:lnTo>
                      <a:pt x="348" y="888"/>
                    </a:lnTo>
                    <a:lnTo>
                      <a:pt x="392" y="910"/>
                    </a:lnTo>
                    <a:lnTo>
                      <a:pt x="403" y="973"/>
                    </a:lnTo>
                    <a:lnTo>
                      <a:pt x="428" y="966"/>
                    </a:lnTo>
                    <a:lnTo>
                      <a:pt x="428" y="935"/>
                    </a:lnTo>
                    <a:lnTo>
                      <a:pt x="455" y="935"/>
                    </a:lnTo>
                    <a:lnTo>
                      <a:pt x="409" y="903"/>
                    </a:lnTo>
                    <a:lnTo>
                      <a:pt x="361" y="857"/>
                    </a:lnTo>
                    <a:lnTo>
                      <a:pt x="361" y="808"/>
                    </a:lnTo>
                    <a:lnTo>
                      <a:pt x="403" y="872"/>
                    </a:lnTo>
                    <a:lnTo>
                      <a:pt x="441" y="888"/>
                    </a:lnTo>
                    <a:lnTo>
                      <a:pt x="470" y="941"/>
                    </a:lnTo>
                    <a:lnTo>
                      <a:pt x="491" y="966"/>
                    </a:lnTo>
                    <a:lnTo>
                      <a:pt x="491" y="988"/>
                    </a:lnTo>
                    <a:lnTo>
                      <a:pt x="508" y="983"/>
                    </a:lnTo>
                    <a:lnTo>
                      <a:pt x="525" y="1023"/>
                    </a:lnTo>
                    <a:lnTo>
                      <a:pt x="557" y="988"/>
                    </a:lnTo>
                    <a:lnTo>
                      <a:pt x="514" y="935"/>
                    </a:lnTo>
                    <a:lnTo>
                      <a:pt x="574" y="928"/>
                    </a:lnTo>
                    <a:lnTo>
                      <a:pt x="569" y="948"/>
                    </a:lnTo>
                    <a:lnTo>
                      <a:pt x="611" y="1023"/>
                    </a:lnTo>
                    <a:lnTo>
                      <a:pt x="654" y="1036"/>
                    </a:lnTo>
                    <a:lnTo>
                      <a:pt x="690" y="1011"/>
                    </a:lnTo>
                    <a:lnTo>
                      <a:pt x="721" y="1030"/>
                    </a:lnTo>
                    <a:lnTo>
                      <a:pt x="704" y="1083"/>
                    </a:lnTo>
                    <a:lnTo>
                      <a:pt x="715" y="1108"/>
                    </a:lnTo>
                    <a:lnTo>
                      <a:pt x="685" y="1116"/>
                    </a:lnTo>
                    <a:lnTo>
                      <a:pt x="715" y="1241"/>
                    </a:lnTo>
                    <a:lnTo>
                      <a:pt x="757" y="1264"/>
                    </a:lnTo>
                    <a:lnTo>
                      <a:pt x="801" y="1304"/>
                    </a:lnTo>
                    <a:lnTo>
                      <a:pt x="801" y="1359"/>
                    </a:lnTo>
                    <a:lnTo>
                      <a:pt x="863" y="1444"/>
                    </a:lnTo>
                    <a:lnTo>
                      <a:pt x="867" y="1517"/>
                    </a:lnTo>
                    <a:lnTo>
                      <a:pt x="955" y="1524"/>
                    </a:lnTo>
                    <a:lnTo>
                      <a:pt x="1027" y="1477"/>
                    </a:lnTo>
                    <a:lnTo>
                      <a:pt x="1112" y="1452"/>
                    </a:lnTo>
                    <a:lnTo>
                      <a:pt x="1112" y="1391"/>
                    </a:lnTo>
                    <a:lnTo>
                      <a:pt x="1162" y="1351"/>
                    </a:lnTo>
                    <a:lnTo>
                      <a:pt x="1137" y="1304"/>
                    </a:lnTo>
                    <a:lnTo>
                      <a:pt x="1088" y="1271"/>
                    </a:lnTo>
                    <a:lnTo>
                      <a:pt x="1044" y="1281"/>
                    </a:lnTo>
                    <a:lnTo>
                      <a:pt x="1008" y="1281"/>
                    </a:lnTo>
                    <a:lnTo>
                      <a:pt x="970" y="1247"/>
                    </a:lnTo>
                    <a:lnTo>
                      <a:pt x="955" y="1186"/>
                    </a:lnTo>
                    <a:lnTo>
                      <a:pt x="1027" y="1241"/>
                    </a:lnTo>
                    <a:lnTo>
                      <a:pt x="1112" y="1256"/>
                    </a:lnTo>
                    <a:lnTo>
                      <a:pt x="1190" y="1289"/>
                    </a:lnTo>
                    <a:lnTo>
                      <a:pt x="1297" y="1289"/>
                    </a:lnTo>
                    <a:lnTo>
                      <a:pt x="1333" y="1359"/>
                    </a:lnTo>
                    <a:lnTo>
                      <a:pt x="1363" y="1477"/>
                    </a:lnTo>
                    <a:lnTo>
                      <a:pt x="1424" y="1600"/>
                    </a:lnTo>
                    <a:lnTo>
                      <a:pt x="1474" y="1587"/>
                    </a:lnTo>
                    <a:lnTo>
                      <a:pt x="1487" y="1462"/>
                    </a:lnTo>
                    <a:lnTo>
                      <a:pt x="1563" y="1405"/>
                    </a:lnTo>
                    <a:lnTo>
                      <a:pt x="1664" y="1359"/>
                    </a:lnTo>
                    <a:lnTo>
                      <a:pt x="1694" y="1429"/>
                    </a:lnTo>
                    <a:lnTo>
                      <a:pt x="1725" y="1524"/>
                    </a:lnTo>
                    <a:lnTo>
                      <a:pt x="1766" y="1507"/>
                    </a:lnTo>
                    <a:lnTo>
                      <a:pt x="1797" y="1612"/>
                    </a:lnTo>
                    <a:lnTo>
                      <a:pt x="1803" y="1672"/>
                    </a:lnTo>
                    <a:lnTo>
                      <a:pt x="1860" y="1773"/>
                    </a:lnTo>
                    <a:lnTo>
                      <a:pt x="1907" y="1807"/>
                    </a:lnTo>
                    <a:lnTo>
                      <a:pt x="1877" y="1728"/>
                    </a:lnTo>
                    <a:lnTo>
                      <a:pt x="1835" y="1657"/>
                    </a:lnTo>
                    <a:lnTo>
                      <a:pt x="1852" y="1595"/>
                    </a:lnTo>
                    <a:lnTo>
                      <a:pt x="1901" y="1650"/>
                    </a:lnTo>
                    <a:lnTo>
                      <a:pt x="1962" y="1640"/>
                    </a:lnTo>
                    <a:lnTo>
                      <a:pt x="2004" y="1572"/>
                    </a:lnTo>
                    <a:lnTo>
                      <a:pt x="1979" y="1507"/>
                    </a:lnTo>
                    <a:lnTo>
                      <a:pt x="1907" y="1444"/>
                    </a:lnTo>
                    <a:lnTo>
                      <a:pt x="1949" y="1399"/>
                    </a:lnTo>
                    <a:lnTo>
                      <a:pt x="1987" y="1399"/>
                    </a:lnTo>
                    <a:lnTo>
                      <a:pt x="1998" y="1437"/>
                    </a:lnTo>
                    <a:lnTo>
                      <a:pt x="2059" y="1391"/>
                    </a:lnTo>
                    <a:lnTo>
                      <a:pt x="2126" y="1367"/>
                    </a:lnTo>
                    <a:lnTo>
                      <a:pt x="2139" y="1329"/>
                    </a:lnTo>
                    <a:lnTo>
                      <a:pt x="2183" y="1247"/>
                    </a:lnTo>
                    <a:lnTo>
                      <a:pt x="2189" y="1194"/>
                    </a:lnTo>
                    <a:lnTo>
                      <a:pt x="2126" y="1116"/>
                    </a:lnTo>
                    <a:lnTo>
                      <a:pt x="2164" y="1076"/>
                    </a:lnTo>
                    <a:lnTo>
                      <a:pt x="2103" y="1053"/>
                    </a:lnTo>
                    <a:lnTo>
                      <a:pt x="2095" y="1023"/>
                    </a:lnTo>
                    <a:lnTo>
                      <a:pt x="2133" y="988"/>
                    </a:lnTo>
                    <a:lnTo>
                      <a:pt x="2147" y="1030"/>
                    </a:lnTo>
                    <a:lnTo>
                      <a:pt x="2208" y="1023"/>
                    </a:lnTo>
                    <a:lnTo>
                      <a:pt x="2200" y="1061"/>
                    </a:lnTo>
                    <a:lnTo>
                      <a:pt x="2213" y="1131"/>
                    </a:lnTo>
                    <a:lnTo>
                      <a:pt x="2268" y="1131"/>
                    </a:lnTo>
                    <a:lnTo>
                      <a:pt x="2280" y="1076"/>
                    </a:lnTo>
                    <a:lnTo>
                      <a:pt x="2242" y="1030"/>
                    </a:lnTo>
                    <a:lnTo>
                      <a:pt x="2293" y="941"/>
                    </a:lnTo>
                    <a:lnTo>
                      <a:pt x="2285" y="903"/>
                    </a:lnTo>
                    <a:lnTo>
                      <a:pt x="2377" y="857"/>
                    </a:lnTo>
                    <a:lnTo>
                      <a:pt x="2396" y="747"/>
                    </a:lnTo>
                    <a:lnTo>
                      <a:pt x="2373" y="667"/>
                    </a:lnTo>
                    <a:lnTo>
                      <a:pt x="2305" y="652"/>
                    </a:lnTo>
                    <a:lnTo>
                      <a:pt x="2255" y="629"/>
                    </a:lnTo>
                    <a:lnTo>
                      <a:pt x="2293" y="557"/>
                    </a:lnTo>
                    <a:lnTo>
                      <a:pt x="2373" y="519"/>
                    </a:lnTo>
                    <a:lnTo>
                      <a:pt x="2462" y="542"/>
                    </a:lnTo>
                    <a:lnTo>
                      <a:pt x="2531" y="551"/>
                    </a:lnTo>
                    <a:lnTo>
                      <a:pt x="2531" y="504"/>
                    </a:lnTo>
                    <a:lnTo>
                      <a:pt x="2580" y="471"/>
                    </a:lnTo>
                    <a:lnTo>
                      <a:pt x="2652" y="471"/>
                    </a:lnTo>
                    <a:lnTo>
                      <a:pt x="2611" y="534"/>
                    </a:lnTo>
                    <a:lnTo>
                      <a:pt x="2565" y="580"/>
                    </a:lnTo>
                    <a:lnTo>
                      <a:pt x="2593" y="715"/>
                    </a:lnTo>
                    <a:lnTo>
                      <a:pt x="2630" y="753"/>
                    </a:lnTo>
                    <a:lnTo>
                      <a:pt x="2689" y="652"/>
                    </a:lnTo>
                    <a:lnTo>
                      <a:pt x="2696" y="566"/>
                    </a:lnTo>
                    <a:lnTo>
                      <a:pt x="2652" y="557"/>
                    </a:lnTo>
                    <a:lnTo>
                      <a:pt x="2660" y="519"/>
                    </a:lnTo>
                    <a:lnTo>
                      <a:pt x="2719" y="527"/>
                    </a:lnTo>
                    <a:lnTo>
                      <a:pt x="2812" y="479"/>
                    </a:lnTo>
                    <a:lnTo>
                      <a:pt x="2892" y="466"/>
                    </a:lnTo>
                    <a:lnTo>
                      <a:pt x="2892" y="422"/>
                    </a:lnTo>
                    <a:lnTo>
                      <a:pt x="2850" y="384"/>
                    </a:lnTo>
                    <a:lnTo>
                      <a:pt x="2896" y="384"/>
                    </a:lnTo>
                    <a:lnTo>
                      <a:pt x="2959" y="409"/>
                    </a:lnTo>
                    <a:lnTo>
                      <a:pt x="3006" y="409"/>
                    </a:lnTo>
                    <a:lnTo>
                      <a:pt x="2976" y="384"/>
                    </a:lnTo>
                    <a:lnTo>
                      <a:pt x="3014" y="369"/>
                    </a:lnTo>
                    <a:lnTo>
                      <a:pt x="3014" y="346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8" name="Freeform 103"/>
              <p:cNvSpPr>
                <a:spLocks/>
              </p:cNvSpPr>
              <p:nvPr/>
            </p:nvSpPr>
            <p:spPr bwMode="auto">
              <a:xfrm>
                <a:off x="7945332" y="3617014"/>
                <a:ext cx="65559" cy="236405"/>
              </a:xfrm>
              <a:custGeom>
                <a:avLst/>
                <a:gdLst>
                  <a:gd name="T0" fmla="*/ 0 w 95"/>
                  <a:gd name="T1" fmla="*/ 0 h 253"/>
                  <a:gd name="T2" fmla="*/ 0 w 95"/>
                  <a:gd name="T3" fmla="*/ 0 h 253"/>
                  <a:gd name="T4" fmla="*/ 0 w 95"/>
                  <a:gd name="T5" fmla="*/ 0 h 253"/>
                  <a:gd name="T6" fmla="*/ 0 w 95"/>
                  <a:gd name="T7" fmla="*/ 0 h 253"/>
                  <a:gd name="T8" fmla="*/ 0 w 95"/>
                  <a:gd name="T9" fmla="*/ 0 h 253"/>
                  <a:gd name="T10" fmla="*/ 0 w 95"/>
                  <a:gd name="T11" fmla="*/ 0 h 253"/>
                  <a:gd name="T12" fmla="*/ 0 w 95"/>
                  <a:gd name="T13" fmla="*/ 0 h 253"/>
                  <a:gd name="T14" fmla="*/ 0 w 95"/>
                  <a:gd name="T15" fmla="*/ 0 h 253"/>
                  <a:gd name="T16" fmla="*/ 0 w 95"/>
                  <a:gd name="T17" fmla="*/ 0 h 253"/>
                  <a:gd name="T18" fmla="*/ 0 w 95"/>
                  <a:gd name="T19" fmla="*/ 0 h 253"/>
                  <a:gd name="T20" fmla="*/ 0 w 95"/>
                  <a:gd name="T21" fmla="*/ 0 h 253"/>
                  <a:gd name="T22" fmla="*/ 0 w 95"/>
                  <a:gd name="T23" fmla="*/ 0 h 25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5"/>
                  <a:gd name="T37" fmla="*/ 0 h 253"/>
                  <a:gd name="T38" fmla="*/ 95 w 95"/>
                  <a:gd name="T39" fmla="*/ 253 h 25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5" h="253">
                    <a:moveTo>
                      <a:pt x="0" y="0"/>
                    </a:moveTo>
                    <a:lnTo>
                      <a:pt x="16" y="95"/>
                    </a:lnTo>
                    <a:lnTo>
                      <a:pt x="23" y="253"/>
                    </a:lnTo>
                    <a:lnTo>
                      <a:pt x="67" y="213"/>
                    </a:lnTo>
                    <a:lnTo>
                      <a:pt x="36" y="143"/>
                    </a:lnTo>
                    <a:lnTo>
                      <a:pt x="54" y="118"/>
                    </a:lnTo>
                    <a:lnTo>
                      <a:pt x="78" y="152"/>
                    </a:lnTo>
                    <a:lnTo>
                      <a:pt x="95" y="135"/>
                    </a:lnTo>
                    <a:lnTo>
                      <a:pt x="59" y="105"/>
                    </a:lnTo>
                    <a:lnTo>
                      <a:pt x="42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69" name="Freeform 104"/>
              <p:cNvSpPr>
                <a:spLocks/>
              </p:cNvSpPr>
              <p:nvPr/>
            </p:nvSpPr>
            <p:spPr bwMode="auto">
              <a:xfrm>
                <a:off x="7863034" y="3875933"/>
                <a:ext cx="128328" cy="161356"/>
              </a:xfrm>
              <a:custGeom>
                <a:avLst/>
                <a:gdLst>
                  <a:gd name="T0" fmla="*/ 0 w 185"/>
                  <a:gd name="T1" fmla="*/ 0 h 171"/>
                  <a:gd name="T2" fmla="*/ 0 w 185"/>
                  <a:gd name="T3" fmla="*/ 2147483647 h 171"/>
                  <a:gd name="T4" fmla="*/ 0 w 185"/>
                  <a:gd name="T5" fmla="*/ 2147483647 h 171"/>
                  <a:gd name="T6" fmla="*/ 0 w 185"/>
                  <a:gd name="T7" fmla="*/ 2147483647 h 171"/>
                  <a:gd name="T8" fmla="*/ 0 w 185"/>
                  <a:gd name="T9" fmla="*/ 2147483647 h 171"/>
                  <a:gd name="T10" fmla="*/ 0 w 185"/>
                  <a:gd name="T11" fmla="*/ 2147483647 h 171"/>
                  <a:gd name="T12" fmla="*/ 0 w 185"/>
                  <a:gd name="T13" fmla="*/ 2147483647 h 171"/>
                  <a:gd name="T14" fmla="*/ 0 w 185"/>
                  <a:gd name="T15" fmla="*/ 2147483647 h 171"/>
                  <a:gd name="T16" fmla="*/ 0 w 185"/>
                  <a:gd name="T17" fmla="*/ 2147483647 h 171"/>
                  <a:gd name="T18" fmla="*/ 0 w 185"/>
                  <a:gd name="T19" fmla="*/ 0 h 171"/>
                  <a:gd name="T20" fmla="*/ 0 w 185"/>
                  <a:gd name="T21" fmla="*/ 0 h 171"/>
                  <a:gd name="T22" fmla="*/ 0 w 185"/>
                  <a:gd name="T23" fmla="*/ 0 h 1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85"/>
                  <a:gd name="T37" fmla="*/ 0 h 171"/>
                  <a:gd name="T38" fmla="*/ 185 w 185"/>
                  <a:gd name="T39" fmla="*/ 171 h 17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85" h="171">
                    <a:moveTo>
                      <a:pt x="128" y="0"/>
                    </a:moveTo>
                    <a:lnTo>
                      <a:pt x="134" y="63"/>
                    </a:lnTo>
                    <a:lnTo>
                      <a:pt x="92" y="116"/>
                    </a:lnTo>
                    <a:lnTo>
                      <a:pt x="20" y="133"/>
                    </a:lnTo>
                    <a:lnTo>
                      <a:pt x="0" y="156"/>
                    </a:lnTo>
                    <a:lnTo>
                      <a:pt x="92" y="148"/>
                    </a:lnTo>
                    <a:lnTo>
                      <a:pt x="111" y="171"/>
                    </a:lnTo>
                    <a:lnTo>
                      <a:pt x="185" y="108"/>
                    </a:lnTo>
                    <a:lnTo>
                      <a:pt x="172" y="63"/>
                    </a:lnTo>
                    <a:lnTo>
                      <a:pt x="147" y="0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0" name="Freeform 105"/>
              <p:cNvSpPr>
                <a:spLocks/>
              </p:cNvSpPr>
              <p:nvPr/>
            </p:nvSpPr>
            <p:spPr bwMode="auto">
              <a:xfrm>
                <a:off x="7977414" y="3830904"/>
                <a:ext cx="51610" cy="67544"/>
              </a:xfrm>
              <a:custGeom>
                <a:avLst/>
                <a:gdLst>
                  <a:gd name="T0" fmla="*/ 0 w 72"/>
                  <a:gd name="T1" fmla="*/ 0 h 73"/>
                  <a:gd name="T2" fmla="*/ 2147483647 w 72"/>
                  <a:gd name="T3" fmla="*/ 0 h 73"/>
                  <a:gd name="T4" fmla="*/ 2147483647 w 72"/>
                  <a:gd name="T5" fmla="*/ 0 h 73"/>
                  <a:gd name="T6" fmla="*/ 2147483647 w 72"/>
                  <a:gd name="T7" fmla="*/ 0 h 73"/>
                  <a:gd name="T8" fmla="*/ 2147483647 w 72"/>
                  <a:gd name="T9" fmla="*/ 0 h 73"/>
                  <a:gd name="T10" fmla="*/ 0 w 72"/>
                  <a:gd name="T11" fmla="*/ 0 h 73"/>
                  <a:gd name="T12" fmla="*/ 0 w 72"/>
                  <a:gd name="T13" fmla="*/ 0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73"/>
                  <a:gd name="T23" fmla="*/ 72 w 72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73">
                    <a:moveTo>
                      <a:pt x="0" y="18"/>
                    </a:moveTo>
                    <a:lnTo>
                      <a:pt x="55" y="0"/>
                    </a:lnTo>
                    <a:lnTo>
                      <a:pt x="72" y="18"/>
                    </a:lnTo>
                    <a:lnTo>
                      <a:pt x="25" y="73"/>
                    </a:lnTo>
                    <a:lnTo>
                      <a:pt x="6" y="3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1" name="Freeform 106"/>
              <p:cNvSpPr>
                <a:spLocks/>
              </p:cNvSpPr>
              <p:nvPr/>
            </p:nvSpPr>
            <p:spPr bwMode="auto">
              <a:xfrm>
                <a:off x="7777947" y="4193016"/>
                <a:ext cx="34872" cy="75049"/>
              </a:xfrm>
              <a:custGeom>
                <a:avLst/>
                <a:gdLst>
                  <a:gd name="T0" fmla="*/ 2147483647 w 49"/>
                  <a:gd name="T1" fmla="*/ 0 h 80"/>
                  <a:gd name="T2" fmla="*/ 2147483647 w 49"/>
                  <a:gd name="T3" fmla="*/ 0 h 80"/>
                  <a:gd name="T4" fmla="*/ 0 w 49"/>
                  <a:gd name="T5" fmla="*/ 2147483647 h 80"/>
                  <a:gd name="T6" fmla="*/ 2147483647 w 49"/>
                  <a:gd name="T7" fmla="*/ 2147483647 h 80"/>
                  <a:gd name="T8" fmla="*/ 2147483647 w 49"/>
                  <a:gd name="T9" fmla="*/ 2147483647 h 80"/>
                  <a:gd name="T10" fmla="*/ 2147483647 w 49"/>
                  <a:gd name="T11" fmla="*/ 0 h 80"/>
                  <a:gd name="T12" fmla="*/ 2147483647 w 49"/>
                  <a:gd name="T13" fmla="*/ 0 h 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80"/>
                  <a:gd name="T23" fmla="*/ 49 w 49"/>
                  <a:gd name="T24" fmla="*/ 80 h 8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80">
                    <a:moveTo>
                      <a:pt x="49" y="0"/>
                    </a:moveTo>
                    <a:lnTo>
                      <a:pt x="11" y="0"/>
                    </a:lnTo>
                    <a:lnTo>
                      <a:pt x="0" y="55"/>
                    </a:lnTo>
                    <a:lnTo>
                      <a:pt x="6" y="80"/>
                    </a:lnTo>
                    <a:lnTo>
                      <a:pt x="36" y="46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2" name="Freeform 107"/>
              <p:cNvSpPr>
                <a:spLocks/>
              </p:cNvSpPr>
              <p:nvPr/>
            </p:nvSpPr>
            <p:spPr bwMode="auto">
              <a:xfrm>
                <a:off x="7769578" y="4316847"/>
                <a:ext cx="55795" cy="148222"/>
              </a:xfrm>
              <a:custGeom>
                <a:avLst/>
                <a:gdLst>
                  <a:gd name="T0" fmla="*/ 2147483647 w 80"/>
                  <a:gd name="T1" fmla="*/ 0 h 158"/>
                  <a:gd name="T2" fmla="*/ 2147483647 w 80"/>
                  <a:gd name="T3" fmla="*/ 2147483647 h 158"/>
                  <a:gd name="T4" fmla="*/ 2147483647 w 80"/>
                  <a:gd name="T5" fmla="*/ 2147483647 h 158"/>
                  <a:gd name="T6" fmla="*/ 2147483647 w 80"/>
                  <a:gd name="T7" fmla="*/ 2147483647 h 158"/>
                  <a:gd name="T8" fmla="*/ 2147483647 w 80"/>
                  <a:gd name="T9" fmla="*/ 2147483647 h 158"/>
                  <a:gd name="T10" fmla="*/ 2147483647 w 80"/>
                  <a:gd name="T11" fmla="*/ 2147483647 h 158"/>
                  <a:gd name="T12" fmla="*/ 0 w 80"/>
                  <a:gd name="T13" fmla="*/ 2147483647 h 158"/>
                  <a:gd name="T14" fmla="*/ 2147483647 w 80"/>
                  <a:gd name="T15" fmla="*/ 0 h 158"/>
                  <a:gd name="T16" fmla="*/ 2147483647 w 80"/>
                  <a:gd name="T17" fmla="*/ 0 h 1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0"/>
                  <a:gd name="T28" fmla="*/ 0 h 158"/>
                  <a:gd name="T29" fmla="*/ 80 w 80"/>
                  <a:gd name="T30" fmla="*/ 158 h 15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0" h="158">
                    <a:moveTo>
                      <a:pt x="6" y="0"/>
                    </a:moveTo>
                    <a:lnTo>
                      <a:pt x="37" y="15"/>
                    </a:lnTo>
                    <a:lnTo>
                      <a:pt x="37" y="71"/>
                    </a:lnTo>
                    <a:lnTo>
                      <a:pt x="80" y="110"/>
                    </a:lnTo>
                    <a:lnTo>
                      <a:pt x="73" y="158"/>
                    </a:lnTo>
                    <a:lnTo>
                      <a:pt x="48" y="120"/>
                    </a:lnTo>
                    <a:lnTo>
                      <a:pt x="0" y="8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3" name="Freeform 108"/>
              <p:cNvSpPr>
                <a:spLocks/>
              </p:cNvSpPr>
              <p:nvPr/>
            </p:nvSpPr>
            <p:spPr bwMode="auto">
              <a:xfrm>
                <a:off x="7794686" y="4472574"/>
                <a:ext cx="68349" cy="86306"/>
              </a:xfrm>
              <a:custGeom>
                <a:avLst/>
                <a:gdLst>
                  <a:gd name="T0" fmla="*/ 2147483647 w 96"/>
                  <a:gd name="T1" fmla="*/ 0 h 93"/>
                  <a:gd name="T2" fmla="*/ 2147483647 w 96"/>
                  <a:gd name="T3" fmla="*/ 0 h 93"/>
                  <a:gd name="T4" fmla="*/ 2147483647 w 96"/>
                  <a:gd name="T5" fmla="*/ 0 h 93"/>
                  <a:gd name="T6" fmla="*/ 0 w 96"/>
                  <a:gd name="T7" fmla="*/ 0 h 93"/>
                  <a:gd name="T8" fmla="*/ 2147483647 w 96"/>
                  <a:gd name="T9" fmla="*/ 0 h 93"/>
                  <a:gd name="T10" fmla="*/ 2147483647 w 96"/>
                  <a:gd name="T11" fmla="*/ 0 h 93"/>
                  <a:gd name="T12" fmla="*/ 2147483647 w 96"/>
                  <a:gd name="T13" fmla="*/ 0 h 93"/>
                  <a:gd name="T14" fmla="*/ 2147483647 w 96"/>
                  <a:gd name="T15" fmla="*/ 0 h 93"/>
                  <a:gd name="T16" fmla="*/ 2147483647 w 96"/>
                  <a:gd name="T17" fmla="*/ 0 h 93"/>
                  <a:gd name="T18" fmla="*/ 2147483647 w 96"/>
                  <a:gd name="T19" fmla="*/ 0 h 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6"/>
                  <a:gd name="T31" fmla="*/ 0 h 93"/>
                  <a:gd name="T32" fmla="*/ 96 w 96"/>
                  <a:gd name="T33" fmla="*/ 93 h 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6" h="93">
                    <a:moveTo>
                      <a:pt x="66" y="0"/>
                    </a:moveTo>
                    <a:lnTo>
                      <a:pt x="47" y="30"/>
                    </a:lnTo>
                    <a:lnTo>
                      <a:pt x="11" y="38"/>
                    </a:lnTo>
                    <a:lnTo>
                      <a:pt x="0" y="70"/>
                    </a:lnTo>
                    <a:lnTo>
                      <a:pt x="36" y="55"/>
                    </a:lnTo>
                    <a:lnTo>
                      <a:pt x="43" y="93"/>
                    </a:lnTo>
                    <a:lnTo>
                      <a:pt x="96" y="55"/>
                    </a:lnTo>
                    <a:lnTo>
                      <a:pt x="74" y="38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4" name="Freeform 110"/>
              <p:cNvSpPr>
                <a:spLocks/>
              </p:cNvSpPr>
              <p:nvPr/>
            </p:nvSpPr>
            <p:spPr bwMode="auto">
              <a:xfrm>
                <a:off x="7627301" y="4767141"/>
                <a:ext cx="223180" cy="73173"/>
              </a:xfrm>
              <a:custGeom>
                <a:avLst/>
                <a:gdLst>
                  <a:gd name="T0" fmla="*/ 0 w 319"/>
                  <a:gd name="T1" fmla="*/ 0 h 78"/>
                  <a:gd name="T2" fmla="*/ 2147483647 w 319"/>
                  <a:gd name="T3" fmla="*/ 2147483647 h 78"/>
                  <a:gd name="T4" fmla="*/ 2147483647 w 319"/>
                  <a:gd name="T5" fmla="*/ 2147483647 h 78"/>
                  <a:gd name="T6" fmla="*/ 2147483647 w 319"/>
                  <a:gd name="T7" fmla="*/ 2147483647 h 78"/>
                  <a:gd name="T8" fmla="*/ 2147483647 w 319"/>
                  <a:gd name="T9" fmla="*/ 2147483647 h 78"/>
                  <a:gd name="T10" fmla="*/ 2147483647 w 319"/>
                  <a:gd name="T11" fmla="*/ 2147483647 h 78"/>
                  <a:gd name="T12" fmla="*/ 2147483647 w 319"/>
                  <a:gd name="T13" fmla="*/ 2147483647 h 78"/>
                  <a:gd name="T14" fmla="*/ 0 w 319"/>
                  <a:gd name="T15" fmla="*/ 0 h 78"/>
                  <a:gd name="T16" fmla="*/ 0 w 319"/>
                  <a:gd name="T17" fmla="*/ 0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9"/>
                  <a:gd name="T28" fmla="*/ 0 h 78"/>
                  <a:gd name="T29" fmla="*/ 319 w 319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9" h="78">
                    <a:moveTo>
                      <a:pt x="0" y="0"/>
                    </a:moveTo>
                    <a:lnTo>
                      <a:pt x="82" y="32"/>
                    </a:lnTo>
                    <a:lnTo>
                      <a:pt x="215" y="63"/>
                    </a:lnTo>
                    <a:lnTo>
                      <a:pt x="319" y="40"/>
                    </a:lnTo>
                    <a:lnTo>
                      <a:pt x="293" y="72"/>
                    </a:lnTo>
                    <a:lnTo>
                      <a:pt x="135" y="78"/>
                    </a:lnTo>
                    <a:lnTo>
                      <a:pt x="21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5" name="Freeform 111"/>
              <p:cNvSpPr>
                <a:spLocks/>
              </p:cNvSpPr>
              <p:nvPr/>
            </p:nvSpPr>
            <p:spPr bwMode="auto">
              <a:xfrm>
                <a:off x="8208963" y="3146081"/>
                <a:ext cx="58585" cy="37525"/>
              </a:xfrm>
              <a:custGeom>
                <a:avLst/>
                <a:gdLst>
                  <a:gd name="T0" fmla="*/ 2147483647 w 83"/>
                  <a:gd name="T1" fmla="*/ 0 h 40"/>
                  <a:gd name="T2" fmla="*/ 0 w 83"/>
                  <a:gd name="T3" fmla="*/ 2147483647 h 40"/>
                  <a:gd name="T4" fmla="*/ 2147483647 w 83"/>
                  <a:gd name="T5" fmla="*/ 2147483647 h 40"/>
                  <a:gd name="T6" fmla="*/ 2147483647 w 83"/>
                  <a:gd name="T7" fmla="*/ 2147483647 h 40"/>
                  <a:gd name="T8" fmla="*/ 2147483647 w 83"/>
                  <a:gd name="T9" fmla="*/ 0 h 40"/>
                  <a:gd name="T10" fmla="*/ 2147483647 w 83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40"/>
                  <a:gd name="T20" fmla="*/ 83 w 83"/>
                  <a:gd name="T21" fmla="*/ 40 h 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40">
                    <a:moveTo>
                      <a:pt x="17" y="0"/>
                    </a:moveTo>
                    <a:lnTo>
                      <a:pt x="0" y="17"/>
                    </a:lnTo>
                    <a:lnTo>
                      <a:pt x="17" y="40"/>
                    </a:lnTo>
                    <a:lnTo>
                      <a:pt x="83" y="1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6" name="Freeform 112"/>
              <p:cNvSpPr>
                <a:spLocks/>
              </p:cNvSpPr>
              <p:nvPr/>
            </p:nvSpPr>
            <p:spPr bwMode="auto">
              <a:xfrm>
                <a:off x="7761209" y="2999735"/>
                <a:ext cx="157621" cy="50658"/>
              </a:xfrm>
              <a:custGeom>
                <a:avLst/>
                <a:gdLst>
                  <a:gd name="T0" fmla="*/ 2147483647 w 226"/>
                  <a:gd name="T1" fmla="*/ 0 h 55"/>
                  <a:gd name="T2" fmla="*/ 2147483647 w 226"/>
                  <a:gd name="T3" fmla="*/ 0 h 55"/>
                  <a:gd name="T4" fmla="*/ 2147483647 w 226"/>
                  <a:gd name="T5" fmla="*/ 0 h 55"/>
                  <a:gd name="T6" fmla="*/ 2147483647 w 226"/>
                  <a:gd name="T7" fmla="*/ 0 h 55"/>
                  <a:gd name="T8" fmla="*/ 2147483647 w 226"/>
                  <a:gd name="T9" fmla="*/ 0 h 55"/>
                  <a:gd name="T10" fmla="*/ 0 w 226"/>
                  <a:gd name="T11" fmla="*/ 0 h 55"/>
                  <a:gd name="T12" fmla="*/ 2147483647 w 226"/>
                  <a:gd name="T13" fmla="*/ 0 h 55"/>
                  <a:gd name="T14" fmla="*/ 2147483647 w 226"/>
                  <a:gd name="T15" fmla="*/ 0 h 55"/>
                  <a:gd name="T16" fmla="*/ 2147483647 w 226"/>
                  <a:gd name="T17" fmla="*/ 0 h 55"/>
                  <a:gd name="T18" fmla="*/ 2147483647 w 226"/>
                  <a:gd name="T19" fmla="*/ 0 h 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6"/>
                  <a:gd name="T31" fmla="*/ 0 h 55"/>
                  <a:gd name="T32" fmla="*/ 226 w 226"/>
                  <a:gd name="T33" fmla="*/ 55 h 5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6" h="55">
                    <a:moveTo>
                      <a:pt x="226" y="55"/>
                    </a:moveTo>
                    <a:lnTo>
                      <a:pt x="215" y="32"/>
                    </a:lnTo>
                    <a:lnTo>
                      <a:pt x="80" y="7"/>
                    </a:lnTo>
                    <a:lnTo>
                      <a:pt x="57" y="23"/>
                    </a:lnTo>
                    <a:lnTo>
                      <a:pt x="8" y="0"/>
                    </a:lnTo>
                    <a:lnTo>
                      <a:pt x="0" y="38"/>
                    </a:lnTo>
                    <a:lnTo>
                      <a:pt x="86" y="55"/>
                    </a:lnTo>
                    <a:lnTo>
                      <a:pt x="124" y="38"/>
                    </a:lnTo>
                    <a:lnTo>
                      <a:pt x="226" y="55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7" name="Freeform 113"/>
              <p:cNvSpPr>
                <a:spLocks/>
              </p:cNvSpPr>
              <p:nvPr/>
            </p:nvSpPr>
            <p:spPr bwMode="auto">
              <a:xfrm>
                <a:off x="7743075" y="4420039"/>
                <a:ext cx="26503" cy="80678"/>
              </a:xfrm>
              <a:custGeom>
                <a:avLst/>
                <a:gdLst>
                  <a:gd name="T0" fmla="*/ 2147483647 w 38"/>
                  <a:gd name="T1" fmla="*/ 0 h 86"/>
                  <a:gd name="T2" fmla="*/ 0 w 38"/>
                  <a:gd name="T3" fmla="*/ 2147483647 h 86"/>
                  <a:gd name="T4" fmla="*/ 2147483647 w 38"/>
                  <a:gd name="T5" fmla="*/ 2147483647 h 86"/>
                  <a:gd name="T6" fmla="*/ 2147483647 w 38"/>
                  <a:gd name="T7" fmla="*/ 0 h 86"/>
                  <a:gd name="T8" fmla="*/ 2147483647 w 38"/>
                  <a:gd name="T9" fmla="*/ 0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86"/>
                  <a:gd name="T17" fmla="*/ 38 w 38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86">
                    <a:moveTo>
                      <a:pt x="25" y="0"/>
                    </a:moveTo>
                    <a:lnTo>
                      <a:pt x="0" y="86"/>
                    </a:lnTo>
                    <a:lnTo>
                      <a:pt x="38" y="2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8" name="Freeform 115"/>
              <p:cNvSpPr>
                <a:spLocks/>
              </p:cNvSpPr>
              <p:nvPr/>
            </p:nvSpPr>
            <p:spPr bwMode="auto">
              <a:xfrm>
                <a:off x="8033209" y="3705197"/>
                <a:ext cx="64164" cy="103192"/>
              </a:xfrm>
              <a:custGeom>
                <a:avLst/>
                <a:gdLst>
                  <a:gd name="T0" fmla="*/ 2147483647 w 91"/>
                  <a:gd name="T1" fmla="*/ 0 h 111"/>
                  <a:gd name="T2" fmla="*/ 2147483647 w 91"/>
                  <a:gd name="T3" fmla="*/ 0 h 111"/>
                  <a:gd name="T4" fmla="*/ 0 w 91"/>
                  <a:gd name="T5" fmla="*/ 0 h 111"/>
                  <a:gd name="T6" fmla="*/ 2147483647 w 91"/>
                  <a:gd name="T7" fmla="*/ 0 h 111"/>
                  <a:gd name="T8" fmla="*/ 2147483647 w 91"/>
                  <a:gd name="T9" fmla="*/ 0 h 111"/>
                  <a:gd name="T10" fmla="*/ 2147483647 w 91"/>
                  <a:gd name="T11" fmla="*/ 0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1"/>
                  <a:gd name="T19" fmla="*/ 0 h 111"/>
                  <a:gd name="T20" fmla="*/ 91 w 91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1" h="111">
                    <a:moveTo>
                      <a:pt x="91" y="0"/>
                    </a:moveTo>
                    <a:lnTo>
                      <a:pt x="74" y="48"/>
                    </a:lnTo>
                    <a:lnTo>
                      <a:pt x="0" y="111"/>
                    </a:lnTo>
                    <a:lnTo>
                      <a:pt x="85" y="48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79" name="Freeform 116"/>
              <p:cNvSpPr>
                <a:spLocks/>
              </p:cNvSpPr>
              <p:nvPr/>
            </p:nvSpPr>
            <p:spPr bwMode="auto">
              <a:xfrm>
                <a:off x="7868614" y="4037289"/>
                <a:ext cx="36267" cy="65668"/>
              </a:xfrm>
              <a:custGeom>
                <a:avLst/>
                <a:gdLst>
                  <a:gd name="T0" fmla="*/ 0 w 53"/>
                  <a:gd name="T1" fmla="*/ 2147483647 h 70"/>
                  <a:gd name="T2" fmla="*/ 0 w 53"/>
                  <a:gd name="T3" fmla="*/ 0 h 70"/>
                  <a:gd name="T4" fmla="*/ 0 w 53"/>
                  <a:gd name="T5" fmla="*/ 2147483647 h 70"/>
                  <a:gd name="T6" fmla="*/ 0 w 53"/>
                  <a:gd name="T7" fmla="*/ 2147483647 h 70"/>
                  <a:gd name="T8" fmla="*/ 0 w 53"/>
                  <a:gd name="T9" fmla="*/ 2147483647 h 70"/>
                  <a:gd name="T10" fmla="*/ 0 w 53"/>
                  <a:gd name="T11" fmla="*/ 2147483647 h 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70"/>
                  <a:gd name="T20" fmla="*/ 53 w 53"/>
                  <a:gd name="T21" fmla="*/ 70 h 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70">
                    <a:moveTo>
                      <a:pt x="0" y="9"/>
                    </a:moveTo>
                    <a:lnTo>
                      <a:pt x="53" y="0"/>
                    </a:lnTo>
                    <a:lnTo>
                      <a:pt x="53" y="70"/>
                    </a:lnTo>
                    <a:lnTo>
                      <a:pt x="17" y="6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0" name="Freeform 117"/>
              <p:cNvSpPr>
                <a:spLocks/>
              </p:cNvSpPr>
              <p:nvPr/>
            </p:nvSpPr>
            <p:spPr bwMode="auto">
              <a:xfrm>
                <a:off x="7828163" y="4140481"/>
                <a:ext cx="69744" cy="58163"/>
              </a:xfrm>
              <a:custGeom>
                <a:avLst/>
                <a:gdLst>
                  <a:gd name="T0" fmla="*/ 0 w 101"/>
                  <a:gd name="T1" fmla="*/ 0 h 63"/>
                  <a:gd name="T2" fmla="*/ 0 w 101"/>
                  <a:gd name="T3" fmla="*/ 0 h 63"/>
                  <a:gd name="T4" fmla="*/ 0 w 101"/>
                  <a:gd name="T5" fmla="*/ 0 h 63"/>
                  <a:gd name="T6" fmla="*/ 0 w 101"/>
                  <a:gd name="T7" fmla="*/ 0 h 63"/>
                  <a:gd name="T8" fmla="*/ 0 w 101"/>
                  <a:gd name="T9" fmla="*/ 0 h 63"/>
                  <a:gd name="T10" fmla="*/ 0 w 101"/>
                  <a:gd name="T11" fmla="*/ 0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"/>
                  <a:gd name="T19" fmla="*/ 0 h 63"/>
                  <a:gd name="T20" fmla="*/ 101 w 101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" h="63">
                    <a:moveTo>
                      <a:pt x="101" y="0"/>
                    </a:moveTo>
                    <a:lnTo>
                      <a:pt x="69" y="40"/>
                    </a:lnTo>
                    <a:lnTo>
                      <a:pt x="0" y="63"/>
                    </a:lnTo>
                    <a:lnTo>
                      <a:pt x="63" y="3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1" name="Freeform 118"/>
              <p:cNvSpPr>
                <a:spLocks/>
              </p:cNvSpPr>
              <p:nvPr/>
            </p:nvSpPr>
            <p:spPr bwMode="auto">
              <a:xfrm>
                <a:off x="8174091" y="4697721"/>
                <a:ext cx="46031" cy="46906"/>
              </a:xfrm>
              <a:custGeom>
                <a:avLst/>
                <a:gdLst>
                  <a:gd name="T0" fmla="*/ 0 w 67"/>
                  <a:gd name="T1" fmla="*/ 2147483647 h 49"/>
                  <a:gd name="T2" fmla="*/ 0 w 67"/>
                  <a:gd name="T3" fmla="*/ 2147483647 h 49"/>
                  <a:gd name="T4" fmla="*/ 0 w 67"/>
                  <a:gd name="T5" fmla="*/ 0 h 49"/>
                  <a:gd name="T6" fmla="*/ 0 w 67"/>
                  <a:gd name="T7" fmla="*/ 2147483647 h 49"/>
                  <a:gd name="T8" fmla="*/ 0 w 67"/>
                  <a:gd name="T9" fmla="*/ 2147483647 h 49"/>
                  <a:gd name="T10" fmla="*/ 0 w 67"/>
                  <a:gd name="T11" fmla="*/ 2147483647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49"/>
                  <a:gd name="T20" fmla="*/ 67 w 67"/>
                  <a:gd name="T21" fmla="*/ 49 h 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49">
                    <a:moveTo>
                      <a:pt x="0" y="49"/>
                    </a:moveTo>
                    <a:lnTo>
                      <a:pt x="44" y="42"/>
                    </a:lnTo>
                    <a:lnTo>
                      <a:pt x="67" y="0"/>
                    </a:lnTo>
                    <a:lnTo>
                      <a:pt x="55" y="49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2" name="Freeform 119"/>
              <p:cNvSpPr>
                <a:spLocks/>
              </p:cNvSpPr>
              <p:nvPr/>
            </p:nvSpPr>
            <p:spPr bwMode="auto">
              <a:xfrm>
                <a:off x="8238256" y="4714607"/>
                <a:ext cx="119959" cy="82554"/>
              </a:xfrm>
              <a:custGeom>
                <a:avLst/>
                <a:gdLst>
                  <a:gd name="T0" fmla="*/ 0 w 173"/>
                  <a:gd name="T1" fmla="*/ 0 h 87"/>
                  <a:gd name="T2" fmla="*/ 0 w 173"/>
                  <a:gd name="T3" fmla="*/ 2147483647 h 87"/>
                  <a:gd name="T4" fmla="*/ 0 w 173"/>
                  <a:gd name="T5" fmla="*/ 2147483647 h 87"/>
                  <a:gd name="T6" fmla="*/ 0 w 173"/>
                  <a:gd name="T7" fmla="*/ 2147483647 h 87"/>
                  <a:gd name="T8" fmla="*/ 0 w 173"/>
                  <a:gd name="T9" fmla="*/ 0 h 87"/>
                  <a:gd name="T10" fmla="*/ 0 w 173"/>
                  <a:gd name="T11" fmla="*/ 0 h 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3"/>
                  <a:gd name="T19" fmla="*/ 0 h 87"/>
                  <a:gd name="T20" fmla="*/ 173 w 173"/>
                  <a:gd name="T21" fmla="*/ 87 h 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3" h="87">
                    <a:moveTo>
                      <a:pt x="0" y="0"/>
                    </a:moveTo>
                    <a:lnTo>
                      <a:pt x="116" y="17"/>
                    </a:lnTo>
                    <a:lnTo>
                      <a:pt x="173" y="87"/>
                    </a:lnTo>
                    <a:lnTo>
                      <a:pt x="108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3" name="Freeform 120"/>
              <p:cNvSpPr>
                <a:spLocks/>
              </p:cNvSpPr>
              <p:nvPr/>
            </p:nvSpPr>
            <p:spPr bwMode="auto">
              <a:xfrm>
                <a:off x="7657988" y="4859076"/>
                <a:ext cx="490996" cy="557239"/>
              </a:xfrm>
              <a:custGeom>
                <a:avLst/>
                <a:gdLst>
                  <a:gd name="T0" fmla="*/ 2147483647 w 703"/>
                  <a:gd name="T1" fmla="*/ 0 h 595"/>
                  <a:gd name="T2" fmla="*/ 2147483647 w 703"/>
                  <a:gd name="T3" fmla="*/ 0 h 595"/>
                  <a:gd name="T4" fmla="*/ 2147483647 w 703"/>
                  <a:gd name="T5" fmla="*/ 0 h 595"/>
                  <a:gd name="T6" fmla="*/ 2147483647 w 703"/>
                  <a:gd name="T7" fmla="*/ 0 h 595"/>
                  <a:gd name="T8" fmla="*/ 2147483647 w 703"/>
                  <a:gd name="T9" fmla="*/ 0 h 595"/>
                  <a:gd name="T10" fmla="*/ 2147483647 w 703"/>
                  <a:gd name="T11" fmla="*/ 0 h 595"/>
                  <a:gd name="T12" fmla="*/ 2147483647 w 703"/>
                  <a:gd name="T13" fmla="*/ 0 h 595"/>
                  <a:gd name="T14" fmla="*/ 2147483647 w 703"/>
                  <a:gd name="T15" fmla="*/ 0 h 595"/>
                  <a:gd name="T16" fmla="*/ 2147483647 w 703"/>
                  <a:gd name="T17" fmla="*/ 0 h 595"/>
                  <a:gd name="T18" fmla="*/ 2147483647 w 703"/>
                  <a:gd name="T19" fmla="*/ 0 h 595"/>
                  <a:gd name="T20" fmla="*/ 2147483647 w 703"/>
                  <a:gd name="T21" fmla="*/ 0 h 595"/>
                  <a:gd name="T22" fmla="*/ 2147483647 w 703"/>
                  <a:gd name="T23" fmla="*/ 0 h 595"/>
                  <a:gd name="T24" fmla="*/ 2147483647 w 703"/>
                  <a:gd name="T25" fmla="*/ 0 h 595"/>
                  <a:gd name="T26" fmla="*/ 0 w 703"/>
                  <a:gd name="T27" fmla="*/ 0 h 595"/>
                  <a:gd name="T28" fmla="*/ 2147483647 w 703"/>
                  <a:gd name="T29" fmla="*/ 0 h 595"/>
                  <a:gd name="T30" fmla="*/ 0 w 703"/>
                  <a:gd name="T31" fmla="*/ 0 h 595"/>
                  <a:gd name="T32" fmla="*/ 2147483647 w 703"/>
                  <a:gd name="T33" fmla="*/ 0 h 595"/>
                  <a:gd name="T34" fmla="*/ 2147483647 w 703"/>
                  <a:gd name="T35" fmla="*/ 0 h 595"/>
                  <a:gd name="T36" fmla="*/ 2147483647 w 703"/>
                  <a:gd name="T37" fmla="*/ 0 h 595"/>
                  <a:gd name="T38" fmla="*/ 2147483647 w 703"/>
                  <a:gd name="T39" fmla="*/ 0 h 595"/>
                  <a:gd name="T40" fmla="*/ 2147483647 w 703"/>
                  <a:gd name="T41" fmla="*/ 0 h 595"/>
                  <a:gd name="T42" fmla="*/ 2147483647 w 703"/>
                  <a:gd name="T43" fmla="*/ 0 h 595"/>
                  <a:gd name="T44" fmla="*/ 2147483647 w 703"/>
                  <a:gd name="T45" fmla="*/ 0 h 595"/>
                  <a:gd name="T46" fmla="*/ 2147483647 w 703"/>
                  <a:gd name="T47" fmla="*/ 0 h 595"/>
                  <a:gd name="T48" fmla="*/ 2147483647 w 703"/>
                  <a:gd name="T49" fmla="*/ 0 h 595"/>
                  <a:gd name="T50" fmla="*/ 2147483647 w 703"/>
                  <a:gd name="T51" fmla="*/ 0 h 595"/>
                  <a:gd name="T52" fmla="*/ 2147483647 w 703"/>
                  <a:gd name="T53" fmla="*/ 0 h 595"/>
                  <a:gd name="T54" fmla="*/ 2147483647 w 703"/>
                  <a:gd name="T55" fmla="*/ 0 h 595"/>
                  <a:gd name="T56" fmla="*/ 2147483647 w 703"/>
                  <a:gd name="T57" fmla="*/ 0 h 595"/>
                  <a:gd name="T58" fmla="*/ 2147483647 w 703"/>
                  <a:gd name="T59" fmla="*/ 0 h 595"/>
                  <a:gd name="T60" fmla="*/ 2147483647 w 703"/>
                  <a:gd name="T61" fmla="*/ 0 h 595"/>
                  <a:gd name="T62" fmla="*/ 2147483647 w 703"/>
                  <a:gd name="T63" fmla="*/ 0 h 595"/>
                  <a:gd name="T64" fmla="*/ 2147483647 w 703"/>
                  <a:gd name="T65" fmla="*/ 0 h 595"/>
                  <a:gd name="T66" fmla="*/ 2147483647 w 703"/>
                  <a:gd name="T67" fmla="*/ 0 h 595"/>
                  <a:gd name="T68" fmla="*/ 2147483647 w 703"/>
                  <a:gd name="T69" fmla="*/ 0 h 595"/>
                  <a:gd name="T70" fmla="*/ 2147483647 w 703"/>
                  <a:gd name="T71" fmla="*/ 0 h 59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03"/>
                  <a:gd name="T109" fmla="*/ 0 h 595"/>
                  <a:gd name="T110" fmla="*/ 703 w 703"/>
                  <a:gd name="T111" fmla="*/ 595 h 59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03" h="595">
                    <a:moveTo>
                      <a:pt x="526" y="0"/>
                    </a:moveTo>
                    <a:lnTo>
                      <a:pt x="500" y="63"/>
                    </a:lnTo>
                    <a:lnTo>
                      <a:pt x="500" y="125"/>
                    </a:lnTo>
                    <a:lnTo>
                      <a:pt x="439" y="108"/>
                    </a:lnTo>
                    <a:lnTo>
                      <a:pt x="420" y="25"/>
                    </a:lnTo>
                    <a:lnTo>
                      <a:pt x="344" y="0"/>
                    </a:lnTo>
                    <a:lnTo>
                      <a:pt x="300" y="25"/>
                    </a:lnTo>
                    <a:lnTo>
                      <a:pt x="281" y="70"/>
                    </a:lnTo>
                    <a:lnTo>
                      <a:pt x="243" y="46"/>
                    </a:lnTo>
                    <a:lnTo>
                      <a:pt x="203" y="103"/>
                    </a:lnTo>
                    <a:lnTo>
                      <a:pt x="154" y="116"/>
                    </a:lnTo>
                    <a:lnTo>
                      <a:pt x="146" y="165"/>
                    </a:lnTo>
                    <a:lnTo>
                      <a:pt x="17" y="211"/>
                    </a:lnTo>
                    <a:lnTo>
                      <a:pt x="0" y="321"/>
                    </a:lnTo>
                    <a:lnTo>
                      <a:pt x="38" y="424"/>
                    </a:lnTo>
                    <a:lnTo>
                      <a:pt x="0" y="454"/>
                    </a:lnTo>
                    <a:lnTo>
                      <a:pt x="30" y="486"/>
                    </a:lnTo>
                    <a:lnTo>
                      <a:pt x="129" y="496"/>
                    </a:lnTo>
                    <a:lnTo>
                      <a:pt x="220" y="439"/>
                    </a:lnTo>
                    <a:lnTo>
                      <a:pt x="292" y="424"/>
                    </a:lnTo>
                    <a:lnTo>
                      <a:pt x="361" y="502"/>
                    </a:lnTo>
                    <a:lnTo>
                      <a:pt x="389" y="462"/>
                    </a:lnTo>
                    <a:lnTo>
                      <a:pt x="410" y="549"/>
                    </a:lnTo>
                    <a:lnTo>
                      <a:pt x="452" y="572"/>
                    </a:lnTo>
                    <a:lnTo>
                      <a:pt x="505" y="557"/>
                    </a:lnTo>
                    <a:lnTo>
                      <a:pt x="551" y="595"/>
                    </a:lnTo>
                    <a:lnTo>
                      <a:pt x="629" y="509"/>
                    </a:lnTo>
                    <a:lnTo>
                      <a:pt x="667" y="401"/>
                    </a:lnTo>
                    <a:lnTo>
                      <a:pt x="703" y="384"/>
                    </a:lnTo>
                    <a:lnTo>
                      <a:pt x="686" y="306"/>
                    </a:lnTo>
                    <a:lnTo>
                      <a:pt x="642" y="243"/>
                    </a:lnTo>
                    <a:lnTo>
                      <a:pt x="612" y="171"/>
                    </a:lnTo>
                    <a:lnTo>
                      <a:pt x="566" y="156"/>
                    </a:lnTo>
                    <a:lnTo>
                      <a:pt x="543" y="46"/>
                    </a:lnTo>
                    <a:lnTo>
                      <a:pt x="52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4" name="Freeform 121"/>
              <p:cNvSpPr>
                <a:spLocks/>
              </p:cNvSpPr>
              <p:nvPr/>
            </p:nvSpPr>
            <p:spPr bwMode="auto">
              <a:xfrm>
                <a:off x="7974624" y="5433202"/>
                <a:ext cx="62769" cy="80678"/>
              </a:xfrm>
              <a:custGeom>
                <a:avLst/>
                <a:gdLst>
                  <a:gd name="T0" fmla="*/ 0 w 91"/>
                  <a:gd name="T1" fmla="*/ 0 h 85"/>
                  <a:gd name="T2" fmla="*/ 0 w 91"/>
                  <a:gd name="T3" fmla="*/ 2147483647 h 85"/>
                  <a:gd name="T4" fmla="*/ 0 w 91"/>
                  <a:gd name="T5" fmla="*/ 2147483647 h 85"/>
                  <a:gd name="T6" fmla="*/ 0 w 91"/>
                  <a:gd name="T7" fmla="*/ 2147483647 h 85"/>
                  <a:gd name="T8" fmla="*/ 0 w 91"/>
                  <a:gd name="T9" fmla="*/ 2147483647 h 85"/>
                  <a:gd name="T10" fmla="*/ 0 w 91"/>
                  <a:gd name="T11" fmla="*/ 2147483647 h 85"/>
                  <a:gd name="T12" fmla="*/ 0 w 91"/>
                  <a:gd name="T13" fmla="*/ 0 h 85"/>
                  <a:gd name="T14" fmla="*/ 0 w 91"/>
                  <a:gd name="T15" fmla="*/ 0 h 8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1"/>
                  <a:gd name="T25" fmla="*/ 0 h 85"/>
                  <a:gd name="T26" fmla="*/ 91 w 91"/>
                  <a:gd name="T27" fmla="*/ 85 h 8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1" h="85">
                    <a:moveTo>
                      <a:pt x="12" y="0"/>
                    </a:moveTo>
                    <a:lnTo>
                      <a:pt x="48" y="13"/>
                    </a:lnTo>
                    <a:lnTo>
                      <a:pt x="91" y="8"/>
                    </a:lnTo>
                    <a:lnTo>
                      <a:pt x="86" y="55"/>
                    </a:lnTo>
                    <a:lnTo>
                      <a:pt x="17" y="85"/>
                    </a:lnTo>
                    <a:lnTo>
                      <a:pt x="0" y="3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5" name="Freeform 122"/>
              <p:cNvSpPr>
                <a:spLocks/>
              </p:cNvSpPr>
              <p:nvPr/>
            </p:nvSpPr>
            <p:spPr bwMode="auto">
              <a:xfrm>
                <a:off x="8323343" y="5337514"/>
                <a:ext cx="73928" cy="125707"/>
              </a:xfrm>
              <a:custGeom>
                <a:avLst/>
                <a:gdLst>
                  <a:gd name="T0" fmla="*/ 0 w 107"/>
                  <a:gd name="T1" fmla="*/ 0 h 135"/>
                  <a:gd name="T2" fmla="*/ 0 w 107"/>
                  <a:gd name="T3" fmla="*/ 0 h 135"/>
                  <a:gd name="T4" fmla="*/ 0 w 107"/>
                  <a:gd name="T5" fmla="*/ 0 h 135"/>
                  <a:gd name="T6" fmla="*/ 0 w 107"/>
                  <a:gd name="T7" fmla="*/ 0 h 135"/>
                  <a:gd name="T8" fmla="*/ 0 w 107"/>
                  <a:gd name="T9" fmla="*/ 0 h 135"/>
                  <a:gd name="T10" fmla="*/ 0 w 107"/>
                  <a:gd name="T11" fmla="*/ 0 h 135"/>
                  <a:gd name="T12" fmla="*/ 0 w 107"/>
                  <a:gd name="T13" fmla="*/ 0 h 135"/>
                  <a:gd name="T14" fmla="*/ 0 w 107"/>
                  <a:gd name="T15" fmla="*/ 0 h 135"/>
                  <a:gd name="T16" fmla="*/ 0 w 107"/>
                  <a:gd name="T17" fmla="*/ 0 h 135"/>
                  <a:gd name="T18" fmla="*/ 0 w 107"/>
                  <a:gd name="T19" fmla="*/ 0 h 135"/>
                  <a:gd name="T20" fmla="*/ 0 w 107"/>
                  <a:gd name="T21" fmla="*/ 0 h 1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7"/>
                  <a:gd name="T34" fmla="*/ 0 h 135"/>
                  <a:gd name="T35" fmla="*/ 107 w 107"/>
                  <a:gd name="T36" fmla="*/ 135 h 13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7" h="135">
                    <a:moveTo>
                      <a:pt x="8" y="0"/>
                    </a:moveTo>
                    <a:lnTo>
                      <a:pt x="8" y="33"/>
                    </a:lnTo>
                    <a:lnTo>
                      <a:pt x="25" y="71"/>
                    </a:lnTo>
                    <a:lnTo>
                      <a:pt x="0" y="86"/>
                    </a:lnTo>
                    <a:lnTo>
                      <a:pt x="21" y="135"/>
                    </a:lnTo>
                    <a:lnTo>
                      <a:pt x="69" y="111"/>
                    </a:lnTo>
                    <a:lnTo>
                      <a:pt x="107" y="40"/>
                    </a:lnTo>
                    <a:lnTo>
                      <a:pt x="69" y="48"/>
                    </a:lnTo>
                    <a:lnTo>
                      <a:pt x="38" y="1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6" name="Freeform 123"/>
              <p:cNvSpPr>
                <a:spLocks/>
              </p:cNvSpPr>
              <p:nvPr/>
            </p:nvSpPr>
            <p:spPr bwMode="auto">
              <a:xfrm>
                <a:off x="8215938" y="5453840"/>
                <a:ext cx="107405" cy="148222"/>
              </a:xfrm>
              <a:custGeom>
                <a:avLst/>
                <a:gdLst>
                  <a:gd name="T0" fmla="*/ 2147483647 w 154"/>
                  <a:gd name="T1" fmla="*/ 0 h 157"/>
                  <a:gd name="T2" fmla="*/ 2147483647 w 154"/>
                  <a:gd name="T3" fmla="*/ 2147483647 h 157"/>
                  <a:gd name="T4" fmla="*/ 2147483647 w 154"/>
                  <a:gd name="T5" fmla="*/ 2147483647 h 157"/>
                  <a:gd name="T6" fmla="*/ 2147483647 w 154"/>
                  <a:gd name="T7" fmla="*/ 2147483647 h 157"/>
                  <a:gd name="T8" fmla="*/ 2147483647 w 154"/>
                  <a:gd name="T9" fmla="*/ 2147483647 h 157"/>
                  <a:gd name="T10" fmla="*/ 0 w 154"/>
                  <a:gd name="T11" fmla="*/ 2147483647 h 157"/>
                  <a:gd name="T12" fmla="*/ 2147483647 w 154"/>
                  <a:gd name="T13" fmla="*/ 2147483647 h 157"/>
                  <a:gd name="T14" fmla="*/ 2147483647 w 154"/>
                  <a:gd name="T15" fmla="*/ 2147483647 h 157"/>
                  <a:gd name="T16" fmla="*/ 2147483647 w 154"/>
                  <a:gd name="T17" fmla="*/ 0 h 157"/>
                  <a:gd name="T18" fmla="*/ 2147483647 w 154"/>
                  <a:gd name="T19" fmla="*/ 0 h 1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4"/>
                  <a:gd name="T31" fmla="*/ 0 h 157"/>
                  <a:gd name="T32" fmla="*/ 154 w 154"/>
                  <a:gd name="T33" fmla="*/ 157 h 15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4" h="157">
                    <a:moveTo>
                      <a:pt x="139" y="0"/>
                    </a:moveTo>
                    <a:lnTo>
                      <a:pt x="154" y="24"/>
                    </a:lnTo>
                    <a:lnTo>
                      <a:pt x="139" y="70"/>
                    </a:lnTo>
                    <a:lnTo>
                      <a:pt x="88" y="95"/>
                    </a:lnTo>
                    <a:lnTo>
                      <a:pt x="29" y="157"/>
                    </a:lnTo>
                    <a:lnTo>
                      <a:pt x="0" y="133"/>
                    </a:lnTo>
                    <a:lnTo>
                      <a:pt x="74" y="62"/>
                    </a:lnTo>
                    <a:lnTo>
                      <a:pt x="118" y="32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7" name="Freeform 124"/>
              <p:cNvSpPr>
                <a:spLocks/>
              </p:cNvSpPr>
              <p:nvPr/>
            </p:nvSpPr>
            <p:spPr bwMode="auto">
              <a:xfrm>
                <a:off x="8263363" y="5050452"/>
                <a:ext cx="43241" cy="50658"/>
              </a:xfrm>
              <a:custGeom>
                <a:avLst/>
                <a:gdLst>
                  <a:gd name="T0" fmla="*/ 0 w 62"/>
                  <a:gd name="T1" fmla="*/ 0 h 55"/>
                  <a:gd name="T2" fmla="*/ 2147483647 w 62"/>
                  <a:gd name="T3" fmla="*/ 0 h 55"/>
                  <a:gd name="T4" fmla="*/ 2147483647 w 62"/>
                  <a:gd name="T5" fmla="*/ 0 h 55"/>
                  <a:gd name="T6" fmla="*/ 0 w 62"/>
                  <a:gd name="T7" fmla="*/ 0 h 55"/>
                  <a:gd name="T8" fmla="*/ 0 w 62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55"/>
                  <a:gd name="T17" fmla="*/ 62 w 62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55">
                    <a:moveTo>
                      <a:pt x="0" y="0"/>
                    </a:moveTo>
                    <a:lnTo>
                      <a:pt x="49" y="55"/>
                    </a:lnTo>
                    <a:lnTo>
                      <a:pt x="62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8" name="Freeform 125"/>
              <p:cNvSpPr>
                <a:spLocks/>
              </p:cNvSpPr>
              <p:nvPr/>
            </p:nvSpPr>
            <p:spPr bwMode="auto">
              <a:xfrm>
                <a:off x="8407035" y="4979155"/>
                <a:ext cx="66954" cy="65668"/>
              </a:xfrm>
              <a:custGeom>
                <a:avLst/>
                <a:gdLst>
                  <a:gd name="T0" fmla="*/ 2147483647 w 95"/>
                  <a:gd name="T1" fmla="*/ 0 h 71"/>
                  <a:gd name="T2" fmla="*/ 2147483647 w 95"/>
                  <a:gd name="T3" fmla="*/ 0 h 71"/>
                  <a:gd name="T4" fmla="*/ 0 w 95"/>
                  <a:gd name="T5" fmla="*/ 0 h 71"/>
                  <a:gd name="T6" fmla="*/ 2147483647 w 95"/>
                  <a:gd name="T7" fmla="*/ 0 h 71"/>
                  <a:gd name="T8" fmla="*/ 2147483647 w 95"/>
                  <a:gd name="T9" fmla="*/ 0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"/>
                  <a:gd name="T16" fmla="*/ 0 h 71"/>
                  <a:gd name="T17" fmla="*/ 95 w 95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" h="71">
                    <a:moveTo>
                      <a:pt x="95" y="0"/>
                    </a:moveTo>
                    <a:lnTo>
                      <a:pt x="28" y="71"/>
                    </a:lnTo>
                    <a:lnTo>
                      <a:pt x="0" y="54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89" name="Freeform 127"/>
              <p:cNvSpPr>
                <a:spLocks/>
              </p:cNvSpPr>
              <p:nvPr/>
            </p:nvSpPr>
            <p:spPr bwMode="auto">
              <a:xfrm>
                <a:off x="7236296" y="2852936"/>
                <a:ext cx="156226" cy="131336"/>
              </a:xfrm>
              <a:custGeom>
                <a:avLst/>
                <a:gdLst>
                  <a:gd name="T0" fmla="*/ 0 w 225"/>
                  <a:gd name="T1" fmla="*/ 0 h 140"/>
                  <a:gd name="T2" fmla="*/ 0 w 225"/>
                  <a:gd name="T3" fmla="*/ 2147483647 h 140"/>
                  <a:gd name="T4" fmla="*/ 0 w 225"/>
                  <a:gd name="T5" fmla="*/ 2147483647 h 140"/>
                  <a:gd name="T6" fmla="*/ 0 w 225"/>
                  <a:gd name="T7" fmla="*/ 2147483647 h 140"/>
                  <a:gd name="T8" fmla="*/ 0 w 225"/>
                  <a:gd name="T9" fmla="*/ 2147483647 h 140"/>
                  <a:gd name="T10" fmla="*/ 0 w 225"/>
                  <a:gd name="T11" fmla="*/ 2147483647 h 140"/>
                  <a:gd name="T12" fmla="*/ 0 w 225"/>
                  <a:gd name="T13" fmla="*/ 2147483647 h 140"/>
                  <a:gd name="T14" fmla="*/ 0 w 225"/>
                  <a:gd name="T15" fmla="*/ 0 h 140"/>
                  <a:gd name="T16" fmla="*/ 0 w 225"/>
                  <a:gd name="T17" fmla="*/ 0 h 1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5"/>
                  <a:gd name="T28" fmla="*/ 0 h 140"/>
                  <a:gd name="T29" fmla="*/ 225 w 225"/>
                  <a:gd name="T30" fmla="*/ 140 h 1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5" h="140">
                    <a:moveTo>
                      <a:pt x="57" y="0"/>
                    </a:moveTo>
                    <a:lnTo>
                      <a:pt x="204" y="36"/>
                    </a:lnTo>
                    <a:lnTo>
                      <a:pt x="225" y="120"/>
                    </a:lnTo>
                    <a:lnTo>
                      <a:pt x="158" y="82"/>
                    </a:lnTo>
                    <a:lnTo>
                      <a:pt x="134" y="140"/>
                    </a:lnTo>
                    <a:lnTo>
                      <a:pt x="0" y="47"/>
                    </a:lnTo>
                    <a:lnTo>
                      <a:pt x="86" y="6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0" name="Freeform 128"/>
              <p:cNvSpPr>
                <a:spLocks/>
              </p:cNvSpPr>
              <p:nvPr/>
            </p:nvSpPr>
            <p:spPr bwMode="auto">
              <a:xfrm>
                <a:off x="6466765" y="3783998"/>
                <a:ext cx="29292" cy="91935"/>
              </a:xfrm>
              <a:custGeom>
                <a:avLst/>
                <a:gdLst>
                  <a:gd name="T0" fmla="*/ 2147483647 w 41"/>
                  <a:gd name="T1" fmla="*/ 0 h 99"/>
                  <a:gd name="T2" fmla="*/ 2147483647 w 41"/>
                  <a:gd name="T3" fmla="*/ 0 h 99"/>
                  <a:gd name="T4" fmla="*/ 2147483647 w 41"/>
                  <a:gd name="T5" fmla="*/ 0 h 99"/>
                  <a:gd name="T6" fmla="*/ 2147483647 w 41"/>
                  <a:gd name="T7" fmla="*/ 0 h 99"/>
                  <a:gd name="T8" fmla="*/ 2147483647 w 41"/>
                  <a:gd name="T9" fmla="*/ 0 h 99"/>
                  <a:gd name="T10" fmla="*/ 2147483647 w 41"/>
                  <a:gd name="T11" fmla="*/ 0 h 99"/>
                  <a:gd name="T12" fmla="*/ 2147483647 w 41"/>
                  <a:gd name="T13" fmla="*/ 0 h 99"/>
                  <a:gd name="T14" fmla="*/ 0 w 41"/>
                  <a:gd name="T15" fmla="*/ 0 h 99"/>
                  <a:gd name="T16" fmla="*/ 2147483647 w 41"/>
                  <a:gd name="T17" fmla="*/ 0 h 99"/>
                  <a:gd name="T18" fmla="*/ 2147483647 w 41"/>
                  <a:gd name="T19" fmla="*/ 0 h 99"/>
                  <a:gd name="T20" fmla="*/ 2147483647 w 41"/>
                  <a:gd name="T21" fmla="*/ 0 h 99"/>
                  <a:gd name="T22" fmla="*/ 2147483647 w 41"/>
                  <a:gd name="T23" fmla="*/ 0 h 9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1"/>
                  <a:gd name="T37" fmla="*/ 0 h 99"/>
                  <a:gd name="T38" fmla="*/ 41 w 41"/>
                  <a:gd name="T39" fmla="*/ 99 h 9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1" h="99">
                    <a:moveTo>
                      <a:pt x="17" y="0"/>
                    </a:moveTo>
                    <a:lnTo>
                      <a:pt x="30" y="9"/>
                    </a:lnTo>
                    <a:lnTo>
                      <a:pt x="41" y="38"/>
                    </a:lnTo>
                    <a:lnTo>
                      <a:pt x="30" y="46"/>
                    </a:lnTo>
                    <a:lnTo>
                      <a:pt x="39" y="67"/>
                    </a:lnTo>
                    <a:lnTo>
                      <a:pt x="28" y="99"/>
                    </a:lnTo>
                    <a:lnTo>
                      <a:pt x="1" y="99"/>
                    </a:lnTo>
                    <a:lnTo>
                      <a:pt x="0" y="61"/>
                    </a:lnTo>
                    <a:lnTo>
                      <a:pt x="17" y="48"/>
                    </a:lnTo>
                    <a:lnTo>
                      <a:pt x="13" y="1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1" name="Freeform 129"/>
              <p:cNvSpPr>
                <a:spLocks/>
              </p:cNvSpPr>
              <p:nvPr/>
            </p:nvSpPr>
            <p:spPr bwMode="auto">
              <a:xfrm>
                <a:off x="6399811" y="3842161"/>
                <a:ext cx="22318" cy="24391"/>
              </a:xfrm>
              <a:custGeom>
                <a:avLst/>
                <a:gdLst>
                  <a:gd name="T0" fmla="*/ 0 w 33"/>
                  <a:gd name="T1" fmla="*/ 0 h 24"/>
                  <a:gd name="T2" fmla="*/ 0 w 33"/>
                  <a:gd name="T3" fmla="*/ 2147483647 h 24"/>
                  <a:gd name="T4" fmla="*/ 0 w 33"/>
                  <a:gd name="T5" fmla="*/ 2147483647 h 24"/>
                  <a:gd name="T6" fmla="*/ 0 w 33"/>
                  <a:gd name="T7" fmla="*/ 2147483647 h 24"/>
                  <a:gd name="T8" fmla="*/ 0 w 33"/>
                  <a:gd name="T9" fmla="*/ 2147483647 h 24"/>
                  <a:gd name="T10" fmla="*/ 0 w 33"/>
                  <a:gd name="T11" fmla="*/ 0 h 24"/>
                  <a:gd name="T12" fmla="*/ 0 w 33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"/>
                  <a:gd name="T22" fmla="*/ 0 h 24"/>
                  <a:gd name="T23" fmla="*/ 33 w 33"/>
                  <a:gd name="T24" fmla="*/ 24 h 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" h="24">
                    <a:moveTo>
                      <a:pt x="33" y="0"/>
                    </a:moveTo>
                    <a:lnTo>
                      <a:pt x="2" y="5"/>
                    </a:lnTo>
                    <a:lnTo>
                      <a:pt x="0" y="21"/>
                    </a:lnTo>
                    <a:lnTo>
                      <a:pt x="14" y="24"/>
                    </a:lnTo>
                    <a:lnTo>
                      <a:pt x="16" y="1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2" name="Freeform 130"/>
              <p:cNvSpPr>
                <a:spLocks/>
              </p:cNvSpPr>
              <p:nvPr/>
            </p:nvSpPr>
            <p:spPr bwMode="auto">
              <a:xfrm>
                <a:off x="6649494" y="3919087"/>
                <a:ext cx="33477" cy="26267"/>
              </a:xfrm>
              <a:custGeom>
                <a:avLst/>
                <a:gdLst>
                  <a:gd name="T0" fmla="*/ 2147483647 w 47"/>
                  <a:gd name="T1" fmla="*/ 0 h 27"/>
                  <a:gd name="T2" fmla="*/ 2147483647 w 47"/>
                  <a:gd name="T3" fmla="*/ 2147483647 h 27"/>
                  <a:gd name="T4" fmla="*/ 2147483647 w 47"/>
                  <a:gd name="T5" fmla="*/ 2147483647 h 27"/>
                  <a:gd name="T6" fmla="*/ 2147483647 w 47"/>
                  <a:gd name="T7" fmla="*/ 2147483647 h 27"/>
                  <a:gd name="T8" fmla="*/ 2147483647 w 47"/>
                  <a:gd name="T9" fmla="*/ 2147483647 h 27"/>
                  <a:gd name="T10" fmla="*/ 0 w 47"/>
                  <a:gd name="T11" fmla="*/ 2147483647 h 27"/>
                  <a:gd name="T12" fmla="*/ 2147483647 w 47"/>
                  <a:gd name="T13" fmla="*/ 0 h 27"/>
                  <a:gd name="T14" fmla="*/ 2147483647 w 47"/>
                  <a:gd name="T15" fmla="*/ 0 h 2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"/>
                  <a:gd name="T25" fmla="*/ 0 h 27"/>
                  <a:gd name="T26" fmla="*/ 47 w 47"/>
                  <a:gd name="T27" fmla="*/ 27 h 2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" h="27">
                    <a:moveTo>
                      <a:pt x="9" y="0"/>
                    </a:moveTo>
                    <a:lnTo>
                      <a:pt x="26" y="10"/>
                    </a:lnTo>
                    <a:lnTo>
                      <a:pt x="47" y="6"/>
                    </a:lnTo>
                    <a:lnTo>
                      <a:pt x="40" y="23"/>
                    </a:lnTo>
                    <a:lnTo>
                      <a:pt x="19" y="27"/>
                    </a:lnTo>
                    <a:lnTo>
                      <a:pt x="0" y="1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3" name="Freeform 131"/>
              <p:cNvSpPr>
                <a:spLocks/>
              </p:cNvSpPr>
              <p:nvPr/>
            </p:nvSpPr>
            <p:spPr bwMode="auto">
              <a:xfrm>
                <a:off x="6720632" y="3945354"/>
                <a:ext cx="25108" cy="18762"/>
              </a:xfrm>
              <a:custGeom>
                <a:avLst/>
                <a:gdLst>
                  <a:gd name="T0" fmla="*/ 2147483647 w 36"/>
                  <a:gd name="T1" fmla="*/ 0 h 19"/>
                  <a:gd name="T2" fmla="*/ 2147483647 w 36"/>
                  <a:gd name="T3" fmla="*/ 2147483647 h 19"/>
                  <a:gd name="T4" fmla="*/ 0 w 36"/>
                  <a:gd name="T5" fmla="*/ 2147483647 h 19"/>
                  <a:gd name="T6" fmla="*/ 2147483647 w 36"/>
                  <a:gd name="T7" fmla="*/ 2147483647 h 19"/>
                  <a:gd name="T8" fmla="*/ 2147483647 w 36"/>
                  <a:gd name="T9" fmla="*/ 2147483647 h 19"/>
                  <a:gd name="T10" fmla="*/ 2147483647 w 36"/>
                  <a:gd name="T11" fmla="*/ 0 h 19"/>
                  <a:gd name="T12" fmla="*/ 2147483647 w 36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19"/>
                  <a:gd name="T23" fmla="*/ 36 w 36"/>
                  <a:gd name="T24" fmla="*/ 19 h 1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19">
                    <a:moveTo>
                      <a:pt x="36" y="0"/>
                    </a:moveTo>
                    <a:lnTo>
                      <a:pt x="19" y="6"/>
                    </a:lnTo>
                    <a:lnTo>
                      <a:pt x="0" y="9"/>
                    </a:lnTo>
                    <a:lnTo>
                      <a:pt x="5" y="19"/>
                    </a:lnTo>
                    <a:lnTo>
                      <a:pt x="32" y="19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4" name="Freeform 132"/>
              <p:cNvSpPr>
                <a:spLocks/>
              </p:cNvSpPr>
              <p:nvPr/>
            </p:nvSpPr>
            <p:spPr bwMode="auto">
              <a:xfrm>
                <a:off x="4516730" y="4153615"/>
                <a:ext cx="27897" cy="46906"/>
              </a:xfrm>
              <a:custGeom>
                <a:avLst/>
                <a:gdLst>
                  <a:gd name="T0" fmla="*/ 2147483647 w 40"/>
                  <a:gd name="T1" fmla="*/ 0 h 52"/>
                  <a:gd name="T2" fmla="*/ 2147483647 w 40"/>
                  <a:gd name="T3" fmla="*/ 0 h 52"/>
                  <a:gd name="T4" fmla="*/ 0 w 40"/>
                  <a:gd name="T5" fmla="*/ 0 h 52"/>
                  <a:gd name="T6" fmla="*/ 2147483647 w 40"/>
                  <a:gd name="T7" fmla="*/ 0 h 52"/>
                  <a:gd name="T8" fmla="*/ 2147483647 w 40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52"/>
                  <a:gd name="T17" fmla="*/ 40 w 40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52">
                    <a:moveTo>
                      <a:pt x="40" y="0"/>
                    </a:moveTo>
                    <a:lnTo>
                      <a:pt x="40" y="52"/>
                    </a:lnTo>
                    <a:lnTo>
                      <a:pt x="0" y="35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5" name="Freeform 134"/>
              <p:cNvSpPr>
                <a:spLocks/>
              </p:cNvSpPr>
              <p:nvPr/>
            </p:nvSpPr>
            <p:spPr bwMode="auto">
              <a:xfrm>
                <a:off x="6296590" y="3448154"/>
                <a:ext cx="15344" cy="31896"/>
              </a:xfrm>
              <a:custGeom>
                <a:avLst/>
                <a:gdLst>
                  <a:gd name="T0" fmla="*/ 2147483647 w 21"/>
                  <a:gd name="T1" fmla="*/ 0 h 34"/>
                  <a:gd name="T2" fmla="*/ 2147483647 w 21"/>
                  <a:gd name="T3" fmla="*/ 2147483647 h 34"/>
                  <a:gd name="T4" fmla="*/ 2147483647 w 21"/>
                  <a:gd name="T5" fmla="*/ 2147483647 h 34"/>
                  <a:gd name="T6" fmla="*/ 0 w 21"/>
                  <a:gd name="T7" fmla="*/ 2147483647 h 34"/>
                  <a:gd name="T8" fmla="*/ 2147483647 w 21"/>
                  <a:gd name="T9" fmla="*/ 0 h 34"/>
                  <a:gd name="T10" fmla="*/ 2147483647 w 21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"/>
                  <a:gd name="T19" fmla="*/ 0 h 34"/>
                  <a:gd name="T20" fmla="*/ 21 w 21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" h="34">
                    <a:moveTo>
                      <a:pt x="21" y="0"/>
                    </a:moveTo>
                    <a:lnTo>
                      <a:pt x="15" y="11"/>
                    </a:lnTo>
                    <a:lnTo>
                      <a:pt x="17" y="34"/>
                    </a:lnTo>
                    <a:lnTo>
                      <a:pt x="0" y="1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6" name="Freeform 135"/>
              <p:cNvSpPr>
                <a:spLocks/>
              </p:cNvSpPr>
              <p:nvPr/>
            </p:nvSpPr>
            <p:spPr bwMode="auto">
              <a:xfrm>
                <a:off x="6360755" y="3367476"/>
                <a:ext cx="16738" cy="37525"/>
              </a:xfrm>
              <a:custGeom>
                <a:avLst/>
                <a:gdLst>
                  <a:gd name="T0" fmla="*/ 0 w 25"/>
                  <a:gd name="T1" fmla="*/ 0 h 40"/>
                  <a:gd name="T2" fmla="*/ 0 w 25"/>
                  <a:gd name="T3" fmla="*/ 2147483647 h 40"/>
                  <a:gd name="T4" fmla="*/ 0 w 25"/>
                  <a:gd name="T5" fmla="*/ 2147483647 h 40"/>
                  <a:gd name="T6" fmla="*/ 0 w 25"/>
                  <a:gd name="T7" fmla="*/ 2147483647 h 40"/>
                  <a:gd name="T8" fmla="*/ 0 w 25"/>
                  <a:gd name="T9" fmla="*/ 2147483647 h 40"/>
                  <a:gd name="T10" fmla="*/ 0 w 25"/>
                  <a:gd name="T11" fmla="*/ 0 h 40"/>
                  <a:gd name="T12" fmla="*/ 0 w 25"/>
                  <a:gd name="T13" fmla="*/ 0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40"/>
                  <a:gd name="T23" fmla="*/ 25 w 25"/>
                  <a:gd name="T24" fmla="*/ 40 h 4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40">
                    <a:moveTo>
                      <a:pt x="23" y="0"/>
                    </a:moveTo>
                    <a:lnTo>
                      <a:pt x="18" y="15"/>
                    </a:lnTo>
                    <a:lnTo>
                      <a:pt x="0" y="27"/>
                    </a:lnTo>
                    <a:lnTo>
                      <a:pt x="14" y="40"/>
                    </a:lnTo>
                    <a:lnTo>
                      <a:pt x="25" y="25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7" name="Freeform 136"/>
              <p:cNvSpPr>
                <a:spLocks/>
              </p:cNvSpPr>
              <p:nvPr/>
            </p:nvSpPr>
            <p:spPr bwMode="auto">
              <a:xfrm>
                <a:off x="6918704" y="3731464"/>
                <a:ext cx="73928" cy="223271"/>
              </a:xfrm>
              <a:custGeom>
                <a:avLst/>
                <a:gdLst>
                  <a:gd name="T0" fmla="*/ 2147483647 w 106"/>
                  <a:gd name="T1" fmla="*/ 2147483647 h 237"/>
                  <a:gd name="T2" fmla="*/ 2147483647 w 106"/>
                  <a:gd name="T3" fmla="*/ 0 h 237"/>
                  <a:gd name="T4" fmla="*/ 2147483647 w 106"/>
                  <a:gd name="T5" fmla="*/ 2147483647 h 237"/>
                  <a:gd name="T6" fmla="*/ 2147483647 w 106"/>
                  <a:gd name="T7" fmla="*/ 2147483647 h 237"/>
                  <a:gd name="T8" fmla="*/ 0 w 106"/>
                  <a:gd name="T9" fmla="*/ 2147483647 h 237"/>
                  <a:gd name="T10" fmla="*/ 2147483647 w 106"/>
                  <a:gd name="T11" fmla="*/ 2147483647 h 237"/>
                  <a:gd name="T12" fmla="*/ 2147483647 w 106"/>
                  <a:gd name="T13" fmla="*/ 2147483647 h 237"/>
                  <a:gd name="T14" fmla="*/ 2147483647 w 106"/>
                  <a:gd name="T15" fmla="*/ 2147483647 h 237"/>
                  <a:gd name="T16" fmla="*/ 2147483647 w 106"/>
                  <a:gd name="T17" fmla="*/ 2147483647 h 237"/>
                  <a:gd name="T18" fmla="*/ 2147483647 w 106"/>
                  <a:gd name="T19" fmla="*/ 2147483647 h 237"/>
                  <a:gd name="T20" fmla="*/ 2147483647 w 106"/>
                  <a:gd name="T21" fmla="*/ 2147483647 h 237"/>
                  <a:gd name="T22" fmla="*/ 2147483647 w 106"/>
                  <a:gd name="T23" fmla="*/ 2147483647 h 237"/>
                  <a:gd name="T24" fmla="*/ 2147483647 w 106"/>
                  <a:gd name="T25" fmla="*/ 2147483647 h 237"/>
                  <a:gd name="T26" fmla="*/ 2147483647 w 106"/>
                  <a:gd name="T27" fmla="*/ 2147483647 h 237"/>
                  <a:gd name="T28" fmla="*/ 2147483647 w 106"/>
                  <a:gd name="T29" fmla="*/ 2147483647 h 237"/>
                  <a:gd name="T30" fmla="*/ 2147483647 w 106"/>
                  <a:gd name="T31" fmla="*/ 2147483647 h 237"/>
                  <a:gd name="T32" fmla="*/ 2147483647 w 106"/>
                  <a:gd name="T33" fmla="*/ 2147483647 h 237"/>
                  <a:gd name="T34" fmla="*/ 2147483647 w 106"/>
                  <a:gd name="T35" fmla="*/ 2147483647 h 237"/>
                  <a:gd name="T36" fmla="*/ 2147483647 w 106"/>
                  <a:gd name="T37" fmla="*/ 2147483647 h 23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6"/>
                  <a:gd name="T58" fmla="*/ 0 h 237"/>
                  <a:gd name="T59" fmla="*/ 106 w 106"/>
                  <a:gd name="T60" fmla="*/ 237 h 23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6" h="237">
                    <a:moveTo>
                      <a:pt x="80" y="21"/>
                    </a:moveTo>
                    <a:lnTo>
                      <a:pt x="64" y="0"/>
                    </a:lnTo>
                    <a:lnTo>
                      <a:pt x="30" y="2"/>
                    </a:lnTo>
                    <a:lnTo>
                      <a:pt x="6" y="40"/>
                    </a:lnTo>
                    <a:lnTo>
                      <a:pt x="0" y="74"/>
                    </a:lnTo>
                    <a:lnTo>
                      <a:pt x="17" y="89"/>
                    </a:lnTo>
                    <a:lnTo>
                      <a:pt x="38" y="103"/>
                    </a:lnTo>
                    <a:lnTo>
                      <a:pt x="44" y="142"/>
                    </a:lnTo>
                    <a:lnTo>
                      <a:pt x="38" y="175"/>
                    </a:lnTo>
                    <a:lnTo>
                      <a:pt x="47" y="203"/>
                    </a:lnTo>
                    <a:lnTo>
                      <a:pt x="59" y="224"/>
                    </a:lnTo>
                    <a:lnTo>
                      <a:pt x="97" y="237"/>
                    </a:lnTo>
                    <a:lnTo>
                      <a:pt x="106" y="194"/>
                    </a:lnTo>
                    <a:lnTo>
                      <a:pt x="76" y="139"/>
                    </a:lnTo>
                    <a:lnTo>
                      <a:pt x="64" y="87"/>
                    </a:lnTo>
                    <a:lnTo>
                      <a:pt x="26" y="53"/>
                    </a:lnTo>
                    <a:lnTo>
                      <a:pt x="74" y="30"/>
                    </a:lnTo>
                    <a:lnTo>
                      <a:pt x="80" y="21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8" name="Freeform 137"/>
              <p:cNvSpPr>
                <a:spLocks/>
              </p:cNvSpPr>
              <p:nvPr/>
            </p:nvSpPr>
            <p:spPr bwMode="auto">
              <a:xfrm>
                <a:off x="5481984" y="3742721"/>
                <a:ext cx="33477" cy="5629"/>
              </a:xfrm>
              <a:custGeom>
                <a:avLst/>
                <a:gdLst>
                  <a:gd name="T0" fmla="*/ 2147483647 w 47"/>
                  <a:gd name="T1" fmla="*/ 0 h 6"/>
                  <a:gd name="T2" fmla="*/ 2147483647 w 47"/>
                  <a:gd name="T3" fmla="*/ 2147483647 h 6"/>
                  <a:gd name="T4" fmla="*/ 0 w 47"/>
                  <a:gd name="T5" fmla="*/ 2147483647 h 6"/>
                  <a:gd name="T6" fmla="*/ 2147483647 w 47"/>
                  <a:gd name="T7" fmla="*/ 0 h 6"/>
                  <a:gd name="T8" fmla="*/ 2147483647 w 47"/>
                  <a:gd name="T9" fmla="*/ 0 h 6"/>
                  <a:gd name="T10" fmla="*/ 2147483647 w 47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6"/>
                  <a:gd name="T20" fmla="*/ 47 w 47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6">
                    <a:moveTo>
                      <a:pt x="47" y="0"/>
                    </a:moveTo>
                    <a:lnTo>
                      <a:pt x="25" y="6"/>
                    </a:lnTo>
                    <a:lnTo>
                      <a:pt x="0" y="6"/>
                    </a:lnTo>
                    <a:lnTo>
                      <a:pt x="28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99" name="Freeform 138"/>
              <p:cNvSpPr>
                <a:spLocks/>
              </p:cNvSpPr>
              <p:nvPr/>
            </p:nvSpPr>
            <p:spPr bwMode="auto">
              <a:xfrm>
                <a:off x="5437348" y="3763360"/>
                <a:ext cx="41846" cy="15010"/>
              </a:xfrm>
              <a:custGeom>
                <a:avLst/>
                <a:gdLst>
                  <a:gd name="T0" fmla="*/ 2147483647 w 59"/>
                  <a:gd name="T1" fmla="*/ 0 h 17"/>
                  <a:gd name="T2" fmla="*/ 2147483647 w 59"/>
                  <a:gd name="T3" fmla="*/ 0 h 17"/>
                  <a:gd name="T4" fmla="*/ 0 w 59"/>
                  <a:gd name="T5" fmla="*/ 0 h 17"/>
                  <a:gd name="T6" fmla="*/ 2147483647 w 59"/>
                  <a:gd name="T7" fmla="*/ 0 h 17"/>
                  <a:gd name="T8" fmla="*/ 2147483647 w 59"/>
                  <a:gd name="T9" fmla="*/ 0 h 17"/>
                  <a:gd name="T10" fmla="*/ 2147483647 w 59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17"/>
                  <a:gd name="T20" fmla="*/ 59 w 59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17">
                    <a:moveTo>
                      <a:pt x="59" y="2"/>
                    </a:moveTo>
                    <a:lnTo>
                      <a:pt x="23" y="4"/>
                    </a:lnTo>
                    <a:lnTo>
                      <a:pt x="0" y="17"/>
                    </a:lnTo>
                    <a:lnTo>
                      <a:pt x="19" y="0"/>
                    </a:lnTo>
                    <a:lnTo>
                      <a:pt x="59" y="2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0" name="Freeform 139"/>
              <p:cNvSpPr>
                <a:spLocks/>
              </p:cNvSpPr>
              <p:nvPr/>
            </p:nvSpPr>
            <p:spPr bwMode="auto">
              <a:xfrm>
                <a:off x="5422004" y="3677053"/>
                <a:ext cx="34872" cy="67544"/>
              </a:xfrm>
              <a:custGeom>
                <a:avLst/>
                <a:gdLst>
                  <a:gd name="T0" fmla="*/ 0 w 52"/>
                  <a:gd name="T1" fmla="*/ 0 h 72"/>
                  <a:gd name="T2" fmla="*/ 0 w 52"/>
                  <a:gd name="T3" fmla="*/ 2147483647 h 72"/>
                  <a:gd name="T4" fmla="*/ 0 w 52"/>
                  <a:gd name="T5" fmla="*/ 2147483647 h 72"/>
                  <a:gd name="T6" fmla="*/ 0 w 52"/>
                  <a:gd name="T7" fmla="*/ 2147483647 h 72"/>
                  <a:gd name="T8" fmla="*/ 0 w 52"/>
                  <a:gd name="T9" fmla="*/ 2147483647 h 72"/>
                  <a:gd name="T10" fmla="*/ 0 w 52"/>
                  <a:gd name="T11" fmla="*/ 2147483647 h 72"/>
                  <a:gd name="T12" fmla="*/ 0 w 52"/>
                  <a:gd name="T13" fmla="*/ 2147483647 h 72"/>
                  <a:gd name="T14" fmla="*/ 0 w 52"/>
                  <a:gd name="T15" fmla="*/ 0 h 72"/>
                  <a:gd name="T16" fmla="*/ 0 w 52"/>
                  <a:gd name="T17" fmla="*/ 0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"/>
                  <a:gd name="T28" fmla="*/ 0 h 72"/>
                  <a:gd name="T29" fmla="*/ 52 w 52"/>
                  <a:gd name="T30" fmla="*/ 72 h 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" h="72">
                    <a:moveTo>
                      <a:pt x="0" y="0"/>
                    </a:moveTo>
                    <a:lnTo>
                      <a:pt x="21" y="21"/>
                    </a:lnTo>
                    <a:lnTo>
                      <a:pt x="21" y="57"/>
                    </a:lnTo>
                    <a:lnTo>
                      <a:pt x="35" y="72"/>
                    </a:lnTo>
                    <a:lnTo>
                      <a:pt x="36" y="28"/>
                    </a:lnTo>
                    <a:lnTo>
                      <a:pt x="52" y="28"/>
                    </a:lnTo>
                    <a:lnTo>
                      <a:pt x="35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1" name="Freeform 140"/>
              <p:cNvSpPr>
                <a:spLocks/>
              </p:cNvSpPr>
              <p:nvPr/>
            </p:nvSpPr>
            <p:spPr bwMode="auto">
              <a:xfrm>
                <a:off x="5381553" y="3682682"/>
                <a:ext cx="37662" cy="82554"/>
              </a:xfrm>
              <a:custGeom>
                <a:avLst/>
                <a:gdLst>
                  <a:gd name="T0" fmla="*/ 2147483647 w 54"/>
                  <a:gd name="T1" fmla="*/ 0 h 87"/>
                  <a:gd name="T2" fmla="*/ 2147483647 w 54"/>
                  <a:gd name="T3" fmla="*/ 2147483647 h 87"/>
                  <a:gd name="T4" fmla="*/ 2147483647 w 54"/>
                  <a:gd name="T5" fmla="*/ 2147483647 h 87"/>
                  <a:gd name="T6" fmla="*/ 2147483647 w 54"/>
                  <a:gd name="T7" fmla="*/ 2147483647 h 87"/>
                  <a:gd name="T8" fmla="*/ 0 w 54"/>
                  <a:gd name="T9" fmla="*/ 2147483647 h 87"/>
                  <a:gd name="T10" fmla="*/ 2147483647 w 54"/>
                  <a:gd name="T11" fmla="*/ 2147483647 h 87"/>
                  <a:gd name="T12" fmla="*/ 2147483647 w 54"/>
                  <a:gd name="T13" fmla="*/ 2147483647 h 87"/>
                  <a:gd name="T14" fmla="*/ 2147483647 w 54"/>
                  <a:gd name="T15" fmla="*/ 2147483647 h 87"/>
                  <a:gd name="T16" fmla="*/ 2147483647 w 54"/>
                  <a:gd name="T17" fmla="*/ 2147483647 h 87"/>
                  <a:gd name="T18" fmla="*/ 2147483647 w 54"/>
                  <a:gd name="T19" fmla="*/ 2147483647 h 87"/>
                  <a:gd name="T20" fmla="*/ 2147483647 w 54"/>
                  <a:gd name="T21" fmla="*/ 0 h 87"/>
                  <a:gd name="T22" fmla="*/ 2147483647 w 54"/>
                  <a:gd name="T23" fmla="*/ 0 h 8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87"/>
                  <a:gd name="T38" fmla="*/ 54 w 54"/>
                  <a:gd name="T39" fmla="*/ 87 h 8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87">
                    <a:moveTo>
                      <a:pt x="54" y="0"/>
                    </a:moveTo>
                    <a:lnTo>
                      <a:pt x="25" y="3"/>
                    </a:lnTo>
                    <a:lnTo>
                      <a:pt x="25" y="9"/>
                    </a:lnTo>
                    <a:lnTo>
                      <a:pt x="12" y="36"/>
                    </a:lnTo>
                    <a:lnTo>
                      <a:pt x="0" y="85"/>
                    </a:lnTo>
                    <a:lnTo>
                      <a:pt x="12" y="87"/>
                    </a:lnTo>
                    <a:lnTo>
                      <a:pt x="17" y="70"/>
                    </a:lnTo>
                    <a:lnTo>
                      <a:pt x="25" y="36"/>
                    </a:lnTo>
                    <a:lnTo>
                      <a:pt x="42" y="11"/>
                    </a:lnTo>
                    <a:lnTo>
                      <a:pt x="54" y="1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2" name="Freeform 141"/>
              <p:cNvSpPr>
                <a:spLocks/>
              </p:cNvSpPr>
              <p:nvPr/>
            </p:nvSpPr>
            <p:spPr bwMode="auto">
              <a:xfrm>
                <a:off x="5348076" y="3633900"/>
                <a:ext cx="78113" cy="37525"/>
              </a:xfrm>
              <a:custGeom>
                <a:avLst/>
                <a:gdLst>
                  <a:gd name="T0" fmla="*/ 2147483647 w 110"/>
                  <a:gd name="T1" fmla="*/ 2147483647 h 40"/>
                  <a:gd name="T2" fmla="*/ 2147483647 w 110"/>
                  <a:gd name="T3" fmla="*/ 2147483647 h 40"/>
                  <a:gd name="T4" fmla="*/ 2147483647 w 110"/>
                  <a:gd name="T5" fmla="*/ 0 h 40"/>
                  <a:gd name="T6" fmla="*/ 2147483647 w 110"/>
                  <a:gd name="T7" fmla="*/ 2147483647 h 40"/>
                  <a:gd name="T8" fmla="*/ 0 w 110"/>
                  <a:gd name="T9" fmla="*/ 2147483647 h 40"/>
                  <a:gd name="T10" fmla="*/ 2147483647 w 110"/>
                  <a:gd name="T11" fmla="*/ 2147483647 h 40"/>
                  <a:gd name="T12" fmla="*/ 2147483647 w 110"/>
                  <a:gd name="T13" fmla="*/ 2147483647 h 40"/>
                  <a:gd name="T14" fmla="*/ 2147483647 w 110"/>
                  <a:gd name="T15" fmla="*/ 2147483647 h 40"/>
                  <a:gd name="T16" fmla="*/ 2147483647 w 110"/>
                  <a:gd name="T17" fmla="*/ 2147483647 h 40"/>
                  <a:gd name="T18" fmla="*/ 2147483647 w 110"/>
                  <a:gd name="T19" fmla="*/ 2147483647 h 40"/>
                  <a:gd name="T20" fmla="*/ 2147483647 w 110"/>
                  <a:gd name="T21" fmla="*/ 2147483647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0"/>
                  <a:gd name="T34" fmla="*/ 0 h 40"/>
                  <a:gd name="T35" fmla="*/ 110 w 110"/>
                  <a:gd name="T36" fmla="*/ 40 h 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0" h="40">
                    <a:moveTo>
                      <a:pt x="110" y="33"/>
                    </a:moveTo>
                    <a:lnTo>
                      <a:pt x="104" y="23"/>
                    </a:lnTo>
                    <a:lnTo>
                      <a:pt x="83" y="0"/>
                    </a:lnTo>
                    <a:lnTo>
                      <a:pt x="51" y="6"/>
                    </a:lnTo>
                    <a:lnTo>
                      <a:pt x="0" y="33"/>
                    </a:lnTo>
                    <a:lnTo>
                      <a:pt x="23" y="40"/>
                    </a:lnTo>
                    <a:lnTo>
                      <a:pt x="49" y="17"/>
                    </a:lnTo>
                    <a:lnTo>
                      <a:pt x="59" y="33"/>
                    </a:lnTo>
                    <a:lnTo>
                      <a:pt x="95" y="40"/>
                    </a:lnTo>
                    <a:lnTo>
                      <a:pt x="110" y="33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3" name="Freeform 142"/>
              <p:cNvSpPr>
                <a:spLocks/>
              </p:cNvSpPr>
              <p:nvPr/>
            </p:nvSpPr>
            <p:spPr bwMode="auto">
              <a:xfrm>
                <a:off x="5289491" y="3506317"/>
                <a:ext cx="11159" cy="50658"/>
              </a:xfrm>
              <a:custGeom>
                <a:avLst/>
                <a:gdLst>
                  <a:gd name="T0" fmla="*/ 0 w 17"/>
                  <a:gd name="T1" fmla="*/ 0 h 55"/>
                  <a:gd name="T2" fmla="*/ 0 w 17"/>
                  <a:gd name="T3" fmla="*/ 0 h 55"/>
                  <a:gd name="T4" fmla="*/ 0 w 17"/>
                  <a:gd name="T5" fmla="*/ 0 h 55"/>
                  <a:gd name="T6" fmla="*/ 0 w 17"/>
                  <a:gd name="T7" fmla="*/ 0 h 55"/>
                  <a:gd name="T8" fmla="*/ 0 w 17"/>
                  <a:gd name="T9" fmla="*/ 0 h 55"/>
                  <a:gd name="T10" fmla="*/ 0 w 17"/>
                  <a:gd name="T11" fmla="*/ 0 h 55"/>
                  <a:gd name="T12" fmla="*/ 0 w 17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"/>
                  <a:gd name="T22" fmla="*/ 0 h 55"/>
                  <a:gd name="T23" fmla="*/ 17 w 17"/>
                  <a:gd name="T24" fmla="*/ 55 h 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" h="55">
                    <a:moveTo>
                      <a:pt x="0" y="0"/>
                    </a:moveTo>
                    <a:lnTo>
                      <a:pt x="10" y="1"/>
                    </a:lnTo>
                    <a:lnTo>
                      <a:pt x="17" y="55"/>
                    </a:lnTo>
                    <a:lnTo>
                      <a:pt x="10" y="36"/>
                    </a:lnTo>
                    <a:lnTo>
                      <a:pt x="0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4" name="Freeform 143"/>
              <p:cNvSpPr>
                <a:spLocks/>
              </p:cNvSpPr>
              <p:nvPr/>
            </p:nvSpPr>
            <p:spPr bwMode="auto">
              <a:xfrm>
                <a:off x="5182086" y="3374981"/>
                <a:ext cx="29292" cy="16886"/>
              </a:xfrm>
              <a:custGeom>
                <a:avLst/>
                <a:gdLst>
                  <a:gd name="T0" fmla="*/ 0 w 44"/>
                  <a:gd name="T1" fmla="*/ 2147483647 h 17"/>
                  <a:gd name="T2" fmla="*/ 0 w 44"/>
                  <a:gd name="T3" fmla="*/ 0 h 17"/>
                  <a:gd name="T4" fmla="*/ 0 w 44"/>
                  <a:gd name="T5" fmla="*/ 0 h 17"/>
                  <a:gd name="T6" fmla="*/ 0 w 44"/>
                  <a:gd name="T7" fmla="*/ 2147483647 h 17"/>
                  <a:gd name="T8" fmla="*/ 0 w 44"/>
                  <a:gd name="T9" fmla="*/ 214748364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7"/>
                  <a:gd name="T17" fmla="*/ 44 w 44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7">
                    <a:moveTo>
                      <a:pt x="0" y="17"/>
                    </a:moveTo>
                    <a:lnTo>
                      <a:pt x="15" y="0"/>
                    </a:lnTo>
                    <a:lnTo>
                      <a:pt x="44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5" name="Freeform 144"/>
              <p:cNvSpPr>
                <a:spLocks/>
              </p:cNvSpPr>
              <p:nvPr/>
            </p:nvSpPr>
            <p:spPr bwMode="auto">
              <a:xfrm>
                <a:off x="5133265" y="3296179"/>
                <a:ext cx="40451" cy="28143"/>
              </a:xfrm>
              <a:custGeom>
                <a:avLst/>
                <a:gdLst>
                  <a:gd name="T0" fmla="*/ 2147483647 w 57"/>
                  <a:gd name="T1" fmla="*/ 0 h 31"/>
                  <a:gd name="T2" fmla="*/ 2147483647 w 57"/>
                  <a:gd name="T3" fmla="*/ 0 h 31"/>
                  <a:gd name="T4" fmla="*/ 2147483647 w 57"/>
                  <a:gd name="T5" fmla="*/ 0 h 31"/>
                  <a:gd name="T6" fmla="*/ 2147483647 w 57"/>
                  <a:gd name="T7" fmla="*/ 0 h 31"/>
                  <a:gd name="T8" fmla="*/ 0 w 57"/>
                  <a:gd name="T9" fmla="*/ 0 h 31"/>
                  <a:gd name="T10" fmla="*/ 2147483647 w 57"/>
                  <a:gd name="T11" fmla="*/ 0 h 31"/>
                  <a:gd name="T12" fmla="*/ 2147483647 w 57"/>
                  <a:gd name="T13" fmla="*/ 0 h 31"/>
                  <a:gd name="T14" fmla="*/ 2147483647 w 57"/>
                  <a:gd name="T15" fmla="*/ 0 h 3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"/>
                  <a:gd name="T25" fmla="*/ 0 h 31"/>
                  <a:gd name="T26" fmla="*/ 57 w 57"/>
                  <a:gd name="T27" fmla="*/ 31 h 3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" h="31">
                    <a:moveTo>
                      <a:pt x="57" y="17"/>
                    </a:moveTo>
                    <a:lnTo>
                      <a:pt x="32" y="17"/>
                    </a:lnTo>
                    <a:lnTo>
                      <a:pt x="24" y="0"/>
                    </a:lnTo>
                    <a:lnTo>
                      <a:pt x="24" y="19"/>
                    </a:lnTo>
                    <a:lnTo>
                      <a:pt x="0" y="31"/>
                    </a:lnTo>
                    <a:lnTo>
                      <a:pt x="28" y="31"/>
                    </a:lnTo>
                    <a:lnTo>
                      <a:pt x="57" y="1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6" name="Freeform 145"/>
              <p:cNvSpPr>
                <a:spLocks/>
              </p:cNvSpPr>
              <p:nvPr/>
            </p:nvSpPr>
            <p:spPr bwMode="auto">
              <a:xfrm>
                <a:off x="5064916" y="3179853"/>
                <a:ext cx="69744" cy="35648"/>
              </a:xfrm>
              <a:custGeom>
                <a:avLst/>
                <a:gdLst>
                  <a:gd name="T0" fmla="*/ 0 w 101"/>
                  <a:gd name="T1" fmla="*/ 2147483647 h 38"/>
                  <a:gd name="T2" fmla="*/ 0 w 101"/>
                  <a:gd name="T3" fmla="*/ 2147483647 h 38"/>
                  <a:gd name="T4" fmla="*/ 0 w 101"/>
                  <a:gd name="T5" fmla="*/ 0 h 38"/>
                  <a:gd name="T6" fmla="*/ 0 w 101"/>
                  <a:gd name="T7" fmla="*/ 2147483647 h 38"/>
                  <a:gd name="T8" fmla="*/ 0 w 101"/>
                  <a:gd name="T9" fmla="*/ 2147483647 h 38"/>
                  <a:gd name="T10" fmla="*/ 0 w 101"/>
                  <a:gd name="T11" fmla="*/ 2147483647 h 38"/>
                  <a:gd name="T12" fmla="*/ 0 w 101"/>
                  <a:gd name="T13" fmla="*/ 2147483647 h 38"/>
                  <a:gd name="T14" fmla="*/ 0 w 101"/>
                  <a:gd name="T15" fmla="*/ 2147483647 h 38"/>
                  <a:gd name="T16" fmla="*/ 0 w 101"/>
                  <a:gd name="T17" fmla="*/ 2147483647 h 38"/>
                  <a:gd name="T18" fmla="*/ 0 w 101"/>
                  <a:gd name="T19" fmla="*/ 2147483647 h 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1"/>
                  <a:gd name="T31" fmla="*/ 0 h 38"/>
                  <a:gd name="T32" fmla="*/ 101 w 101"/>
                  <a:gd name="T33" fmla="*/ 38 h 3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1" h="38">
                    <a:moveTo>
                      <a:pt x="0" y="17"/>
                    </a:moveTo>
                    <a:lnTo>
                      <a:pt x="46" y="4"/>
                    </a:lnTo>
                    <a:lnTo>
                      <a:pt x="89" y="0"/>
                    </a:lnTo>
                    <a:lnTo>
                      <a:pt x="59" y="17"/>
                    </a:lnTo>
                    <a:lnTo>
                      <a:pt x="101" y="21"/>
                    </a:lnTo>
                    <a:lnTo>
                      <a:pt x="55" y="26"/>
                    </a:lnTo>
                    <a:lnTo>
                      <a:pt x="4" y="38"/>
                    </a:lnTo>
                    <a:lnTo>
                      <a:pt x="4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7" name="Freeform 146"/>
              <p:cNvSpPr>
                <a:spLocks/>
              </p:cNvSpPr>
              <p:nvPr/>
            </p:nvSpPr>
            <p:spPr bwMode="auto">
              <a:xfrm>
                <a:off x="6691340" y="3722083"/>
                <a:ext cx="160411" cy="116326"/>
              </a:xfrm>
              <a:custGeom>
                <a:avLst/>
                <a:gdLst>
                  <a:gd name="T0" fmla="*/ 2147483647 w 230"/>
                  <a:gd name="T1" fmla="*/ 0 h 126"/>
                  <a:gd name="T2" fmla="*/ 2147483647 w 230"/>
                  <a:gd name="T3" fmla="*/ 0 h 126"/>
                  <a:gd name="T4" fmla="*/ 2147483647 w 230"/>
                  <a:gd name="T5" fmla="*/ 0 h 126"/>
                  <a:gd name="T6" fmla="*/ 0 w 230"/>
                  <a:gd name="T7" fmla="*/ 0 h 126"/>
                  <a:gd name="T8" fmla="*/ 2147483647 w 230"/>
                  <a:gd name="T9" fmla="*/ 0 h 126"/>
                  <a:gd name="T10" fmla="*/ 2147483647 w 230"/>
                  <a:gd name="T11" fmla="*/ 0 h 126"/>
                  <a:gd name="T12" fmla="*/ 2147483647 w 230"/>
                  <a:gd name="T13" fmla="*/ 0 h 126"/>
                  <a:gd name="T14" fmla="*/ 2147483647 w 230"/>
                  <a:gd name="T15" fmla="*/ 0 h 126"/>
                  <a:gd name="T16" fmla="*/ 2147483647 w 230"/>
                  <a:gd name="T17" fmla="*/ 0 h 126"/>
                  <a:gd name="T18" fmla="*/ 2147483647 w 230"/>
                  <a:gd name="T19" fmla="*/ 0 h 126"/>
                  <a:gd name="T20" fmla="*/ 2147483647 w 230"/>
                  <a:gd name="T21" fmla="*/ 0 h 126"/>
                  <a:gd name="T22" fmla="*/ 2147483647 w 230"/>
                  <a:gd name="T23" fmla="*/ 0 h 126"/>
                  <a:gd name="T24" fmla="*/ 2147483647 w 230"/>
                  <a:gd name="T25" fmla="*/ 0 h 126"/>
                  <a:gd name="T26" fmla="*/ 2147483647 w 230"/>
                  <a:gd name="T27" fmla="*/ 0 h 126"/>
                  <a:gd name="T28" fmla="*/ 2147483647 w 230"/>
                  <a:gd name="T29" fmla="*/ 0 h 126"/>
                  <a:gd name="T30" fmla="*/ 2147483647 w 230"/>
                  <a:gd name="T31" fmla="*/ 0 h 126"/>
                  <a:gd name="T32" fmla="*/ 2147483647 w 230"/>
                  <a:gd name="T33" fmla="*/ 0 h 12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0"/>
                  <a:gd name="T52" fmla="*/ 0 h 126"/>
                  <a:gd name="T53" fmla="*/ 230 w 230"/>
                  <a:gd name="T54" fmla="*/ 126 h 12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0" h="126">
                    <a:moveTo>
                      <a:pt x="38" y="0"/>
                    </a:moveTo>
                    <a:lnTo>
                      <a:pt x="21" y="23"/>
                    </a:lnTo>
                    <a:lnTo>
                      <a:pt x="21" y="56"/>
                    </a:lnTo>
                    <a:lnTo>
                      <a:pt x="0" y="80"/>
                    </a:lnTo>
                    <a:lnTo>
                      <a:pt x="13" y="115"/>
                    </a:lnTo>
                    <a:lnTo>
                      <a:pt x="53" y="122"/>
                    </a:lnTo>
                    <a:lnTo>
                      <a:pt x="91" y="95"/>
                    </a:lnTo>
                    <a:lnTo>
                      <a:pt x="140" y="105"/>
                    </a:lnTo>
                    <a:lnTo>
                      <a:pt x="169" y="126"/>
                    </a:lnTo>
                    <a:lnTo>
                      <a:pt x="230" y="116"/>
                    </a:lnTo>
                    <a:lnTo>
                      <a:pt x="173" y="76"/>
                    </a:lnTo>
                    <a:lnTo>
                      <a:pt x="150" y="71"/>
                    </a:lnTo>
                    <a:lnTo>
                      <a:pt x="139" y="57"/>
                    </a:lnTo>
                    <a:lnTo>
                      <a:pt x="74" y="59"/>
                    </a:lnTo>
                    <a:lnTo>
                      <a:pt x="64" y="2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8" name="Freeform 147"/>
              <p:cNvSpPr>
                <a:spLocks/>
              </p:cNvSpPr>
              <p:nvPr/>
            </p:nvSpPr>
            <p:spPr bwMode="auto">
              <a:xfrm>
                <a:off x="6768058" y="3701444"/>
                <a:ext cx="27897" cy="46906"/>
              </a:xfrm>
              <a:custGeom>
                <a:avLst/>
                <a:gdLst>
                  <a:gd name="T0" fmla="*/ 2147483647 w 40"/>
                  <a:gd name="T1" fmla="*/ 0 h 49"/>
                  <a:gd name="T2" fmla="*/ 2147483647 w 40"/>
                  <a:gd name="T3" fmla="*/ 2147483647 h 49"/>
                  <a:gd name="T4" fmla="*/ 0 w 40"/>
                  <a:gd name="T5" fmla="*/ 2147483647 h 49"/>
                  <a:gd name="T6" fmla="*/ 2147483647 w 40"/>
                  <a:gd name="T7" fmla="*/ 2147483647 h 49"/>
                  <a:gd name="T8" fmla="*/ 2147483647 w 40"/>
                  <a:gd name="T9" fmla="*/ 2147483647 h 49"/>
                  <a:gd name="T10" fmla="*/ 2147483647 w 40"/>
                  <a:gd name="T11" fmla="*/ 0 h 49"/>
                  <a:gd name="T12" fmla="*/ 2147483647 w 40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0"/>
                  <a:gd name="T22" fmla="*/ 0 h 49"/>
                  <a:gd name="T23" fmla="*/ 40 w 40"/>
                  <a:gd name="T24" fmla="*/ 49 h 4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0" h="49">
                    <a:moveTo>
                      <a:pt x="36" y="0"/>
                    </a:moveTo>
                    <a:lnTo>
                      <a:pt x="6" y="15"/>
                    </a:lnTo>
                    <a:lnTo>
                      <a:pt x="0" y="49"/>
                    </a:lnTo>
                    <a:lnTo>
                      <a:pt x="23" y="49"/>
                    </a:lnTo>
                    <a:lnTo>
                      <a:pt x="40" y="24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09" name="Freeform 148"/>
              <p:cNvSpPr>
                <a:spLocks/>
              </p:cNvSpPr>
              <p:nvPr/>
            </p:nvSpPr>
            <p:spPr bwMode="auto">
              <a:xfrm>
                <a:off x="7037269" y="3748350"/>
                <a:ext cx="29292" cy="35648"/>
              </a:xfrm>
              <a:custGeom>
                <a:avLst/>
                <a:gdLst>
                  <a:gd name="T0" fmla="*/ 2147483647 w 42"/>
                  <a:gd name="T1" fmla="*/ 0 h 38"/>
                  <a:gd name="T2" fmla="*/ 0 w 42"/>
                  <a:gd name="T3" fmla="*/ 2147483647 h 38"/>
                  <a:gd name="T4" fmla="*/ 2147483647 w 42"/>
                  <a:gd name="T5" fmla="*/ 2147483647 h 38"/>
                  <a:gd name="T6" fmla="*/ 2147483647 w 42"/>
                  <a:gd name="T7" fmla="*/ 2147483647 h 38"/>
                  <a:gd name="T8" fmla="*/ 2147483647 w 42"/>
                  <a:gd name="T9" fmla="*/ 2147483647 h 38"/>
                  <a:gd name="T10" fmla="*/ 2147483647 w 42"/>
                  <a:gd name="T11" fmla="*/ 2147483647 h 38"/>
                  <a:gd name="T12" fmla="*/ 2147483647 w 42"/>
                  <a:gd name="T13" fmla="*/ 0 h 38"/>
                  <a:gd name="T14" fmla="*/ 2147483647 w 42"/>
                  <a:gd name="T15" fmla="*/ 0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38"/>
                  <a:gd name="T26" fmla="*/ 42 w 42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38">
                    <a:moveTo>
                      <a:pt x="19" y="0"/>
                    </a:moveTo>
                    <a:lnTo>
                      <a:pt x="0" y="11"/>
                    </a:lnTo>
                    <a:lnTo>
                      <a:pt x="2" y="38"/>
                    </a:lnTo>
                    <a:lnTo>
                      <a:pt x="25" y="36"/>
                    </a:lnTo>
                    <a:lnTo>
                      <a:pt x="42" y="21"/>
                    </a:lnTo>
                    <a:lnTo>
                      <a:pt x="25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7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13" name="Oval 212"/>
            <p:cNvSpPr>
              <a:spLocks noChangeArrowheads="1"/>
            </p:cNvSpPr>
            <p:nvPr/>
          </p:nvSpPr>
          <p:spPr bwMode="auto">
            <a:xfrm>
              <a:off x="6407671" y="5472699"/>
              <a:ext cx="970344" cy="854075"/>
            </a:xfrm>
            <a:prstGeom prst="ellips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en-US" sz="1800">
                <a:latin typeface="Calibri" pitchFamily="34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Industry is responding:</a:t>
            </a:r>
          </a:p>
          <a:p>
            <a:pPr lvl="1"/>
            <a:r>
              <a:rPr lang="en-GB" dirty="0"/>
              <a:t>Stronger rules on self-regulation</a:t>
            </a:r>
          </a:p>
          <a:p>
            <a:pPr lvl="1"/>
            <a:r>
              <a:rPr lang="en-GB" dirty="0" smtClean="0"/>
              <a:t>EU pledge</a:t>
            </a:r>
          </a:p>
          <a:p>
            <a:pPr lvl="1"/>
            <a:r>
              <a:rPr lang="en-GB" dirty="0" smtClean="0"/>
              <a:t>Extension to cover digital marketing</a:t>
            </a:r>
          </a:p>
          <a:p>
            <a:pPr lvl="1"/>
            <a:r>
              <a:rPr lang="en-GB" dirty="0" smtClean="0"/>
              <a:t>EU engagement via National level co-operation in </a:t>
            </a:r>
            <a:r>
              <a:rPr lang="fr-BE" dirty="0" smtClean="0">
                <a:effectLst/>
              </a:rPr>
              <a:t>Platform </a:t>
            </a:r>
            <a:r>
              <a:rPr lang="fr-BE" dirty="0">
                <a:effectLst/>
              </a:rPr>
              <a:t>on </a:t>
            </a:r>
            <a:r>
              <a:rPr lang="fr-BE" dirty="0" err="1">
                <a:effectLst/>
              </a:rPr>
              <a:t>Diet</a:t>
            </a:r>
            <a:r>
              <a:rPr lang="fr-BE" dirty="0">
                <a:effectLst/>
              </a:rPr>
              <a:t>, Physical Activity and </a:t>
            </a:r>
            <a:r>
              <a:rPr lang="fr-BE" dirty="0" err="1" smtClean="0">
                <a:effectLst/>
              </a:rPr>
              <a:t>Health</a:t>
            </a:r>
            <a:endParaRPr lang="fr-BE" dirty="0" smtClean="0">
              <a:effectLst/>
            </a:endParaRPr>
          </a:p>
          <a:p>
            <a:pPr lvl="1"/>
            <a:r>
              <a:rPr lang="en-GB" dirty="0" smtClean="0">
                <a:effectLst/>
              </a:rPr>
              <a:t>National co-operation  in local MS platforms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39030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7200" dirty="0" smtClean="0"/>
              <a:t>Today’s workshop</a:t>
            </a:r>
            <a:endParaRPr lang="fr-BE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Difficult regulatory environment</a:t>
            </a:r>
          </a:p>
          <a:p>
            <a:r>
              <a:rPr lang="en-GB" dirty="0"/>
              <a:t>Industry/government </a:t>
            </a:r>
            <a:r>
              <a:rPr lang="en-GB" dirty="0" smtClean="0"/>
              <a:t>co-operation</a:t>
            </a:r>
          </a:p>
          <a:p>
            <a:r>
              <a:rPr lang="en-GB" dirty="0" smtClean="0"/>
              <a:t>The </a:t>
            </a:r>
            <a:r>
              <a:rPr lang="en-GB" dirty="0"/>
              <a:t>role of self &amp; co-regulation</a:t>
            </a:r>
          </a:p>
          <a:p>
            <a:r>
              <a:rPr lang="en-GB" dirty="0" smtClean="0"/>
              <a:t>Best practice examples from around Europe</a:t>
            </a:r>
          </a:p>
          <a:p>
            <a:r>
              <a:rPr lang="en-GB" dirty="0" smtClean="0"/>
              <a:t>Government healthy living promotion</a:t>
            </a:r>
          </a:p>
          <a:p>
            <a:r>
              <a:rPr lang="en-GB" dirty="0" smtClean="0"/>
              <a:t>How self-regulation can help government to implement policy</a:t>
            </a:r>
          </a:p>
        </p:txBody>
      </p:sp>
    </p:spTree>
    <p:extLst>
      <p:ext uri="{BB962C8B-B14F-4D97-AF65-F5344CB8AC3E}">
        <p14:creationId xmlns:p14="http://schemas.microsoft.com/office/powerpoint/2010/main" val="23724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eaLnBrk="1" hangingPunct="1"/>
            <a:r>
              <a:rPr lang="en-IE" altLang="en-US" sz="7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Key </a:t>
            </a:r>
            <a:r>
              <a:rPr lang="en-IE" altLang="en-US" sz="7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Trends</a:t>
            </a:r>
            <a:endParaRPr lang="en-US" altLang="en-US" sz="7200" b="1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1" indent="-457200">
              <a:spcBef>
                <a:spcPts val="2400"/>
              </a:spcBef>
              <a:spcAft>
                <a:spcPts val="3600"/>
              </a:spcAft>
              <a:buFont typeface="Calibri" pitchFamily="34" charset="0"/>
              <a:buAutoNum type="arabicPeriod"/>
              <a:defRPr/>
            </a:pPr>
            <a:r>
              <a:rPr lang="en-GB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Children’s privacy in the spotlight</a:t>
            </a:r>
          </a:p>
          <a:p>
            <a:pPr lvl="1" indent="-457200">
              <a:spcBef>
                <a:spcPts val="2400"/>
              </a:spcBef>
              <a:spcAft>
                <a:spcPts val="3600"/>
              </a:spcAft>
              <a:buFont typeface="Calibri" pitchFamily="34" charset="0"/>
              <a:buAutoNum type="arabicPeriod"/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</a:t>
            </a: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arketing </a:t>
            </a:r>
            <a:r>
              <a:rPr lang="en-US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 children</a:t>
            </a:r>
          </a:p>
          <a:p>
            <a:endParaRPr lang="fr-BE" sz="36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6E9439-16E5-4B49-A037-2CCA7350147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28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1" t="30849" r="39817" b="50000"/>
          <a:stretch/>
        </p:blipFill>
        <p:spPr bwMode="auto">
          <a:xfrm>
            <a:off x="1438383" y="854110"/>
            <a:ext cx="6359702" cy="1969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8129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5" t="55745" r="5275" b="15615"/>
          <a:stretch/>
        </p:blipFill>
        <p:spPr bwMode="auto">
          <a:xfrm>
            <a:off x="1092820" y="3802566"/>
            <a:ext cx="7114478" cy="1862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6335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1" t="30849" r="39817" b="50000"/>
          <a:stretch/>
        </p:blipFill>
        <p:spPr bwMode="auto">
          <a:xfrm>
            <a:off x="1438383" y="854110"/>
            <a:ext cx="6359702" cy="1969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7105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3" t="59861" r="12821" b="14586"/>
          <a:stretch/>
        </p:blipFill>
        <p:spPr bwMode="auto">
          <a:xfrm>
            <a:off x="1979712" y="3573016"/>
            <a:ext cx="5742878" cy="16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845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5" t="29254" r="45302" b="55602"/>
          <a:stretch/>
        </p:blipFill>
        <p:spPr bwMode="auto">
          <a:xfrm>
            <a:off x="2588107" y="548680"/>
            <a:ext cx="3967785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6" t="53524" r="5823" b="15958"/>
          <a:stretch/>
        </p:blipFill>
        <p:spPr bwMode="auto">
          <a:xfrm>
            <a:off x="1076092" y="3284984"/>
            <a:ext cx="6991815" cy="1984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3712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4" t="38526" r="55068" b="39994"/>
          <a:stretch/>
        </p:blipFill>
        <p:spPr bwMode="auto">
          <a:xfrm>
            <a:off x="2843808" y="267683"/>
            <a:ext cx="3435824" cy="231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3" t="45627" r="5275" b="25562"/>
          <a:stretch/>
        </p:blipFill>
        <p:spPr bwMode="auto">
          <a:xfrm>
            <a:off x="1182029" y="3144644"/>
            <a:ext cx="7025270" cy="1873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0648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" t="33279" r="6647" b="13900"/>
          <a:stretch/>
        </p:blipFill>
        <p:spPr bwMode="auto">
          <a:xfrm>
            <a:off x="107504" y="692696"/>
            <a:ext cx="8945544" cy="4956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5758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en-GB" altLang="en-US" sz="3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Spotlight remains on children, privacy &amp; DMCs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635080" cy="4525963"/>
          </a:xfrm>
        </p:spPr>
        <p:txBody>
          <a:bodyPr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285750" indent="-285750">
              <a:spcAft>
                <a:spcPts val="600"/>
              </a:spcAft>
            </a:pPr>
            <a:r>
              <a:rPr lang="en-IE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Google launches new label to help parents identify family friendly apps </a:t>
            </a:r>
          </a:p>
          <a:p>
            <a:pPr lvl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BE" sz="1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Apps must </a:t>
            </a:r>
            <a:r>
              <a:rPr lang="fr-BE" sz="160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</a:t>
            </a:r>
            <a:r>
              <a:rPr lang="fr-BE" sz="1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E" sz="1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free from interest-based advertising/OBA or retargeting</a:t>
            </a:r>
          </a:p>
          <a:p>
            <a:pPr lvl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IE" sz="1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Ads to children cannot be deceptive or designed in a way that will result in inadvertent clicks </a:t>
            </a:r>
          </a:p>
          <a:p>
            <a:pPr marL="285750" indent="-285750">
              <a:spcAft>
                <a:spcPts val="600"/>
              </a:spcAft>
            </a:pPr>
            <a:r>
              <a:rPr lang="en-IE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Privacy groups file FTC complaint against new YouTube app for Kids </a:t>
            </a:r>
          </a:p>
          <a:p>
            <a:pPr lvl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fr-BE" sz="1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Claim </a:t>
            </a:r>
            <a:r>
              <a:rPr lang="fr-BE" sz="160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</a:t>
            </a:r>
            <a:r>
              <a:rPr lang="fr-BE" sz="1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BE" sz="160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breaches</a:t>
            </a:r>
            <a:r>
              <a:rPr lang="fr-BE" sz="1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IE" sz="1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FTC Act provision on unfair/deceptive practices</a:t>
            </a:r>
          </a:p>
          <a:p>
            <a:pPr marL="285750" indent="-285750">
              <a:spcAft>
                <a:spcPts val="1200"/>
              </a:spcAft>
            </a:pPr>
            <a:r>
              <a:rPr lang="en-IE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Privacy advocates urge Mattel to axe </a:t>
            </a:r>
            <a:r>
              <a:rPr lang="en-I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connected</a:t>
            </a:r>
            <a:endParaRPr lang="fr-BE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3" name="Slide Number Placeholder 1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EAAFA-0691-4381-8580-8446D61C235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00375"/>
            <a:ext cx="800942" cy="944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528793"/>
            <a:ext cx="1668772" cy="67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626283"/>
            <a:ext cx="1705644" cy="114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21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732</Words>
  <Application>Microsoft Office PowerPoint</Application>
  <PresentationFormat>On-screen Show (4:3)</PresentationFormat>
  <Paragraphs>104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Courier New</vt:lpstr>
      <vt:lpstr>Gill Sans</vt:lpstr>
      <vt:lpstr>Tahoma</vt:lpstr>
      <vt:lpstr>Ofis Teması</vt:lpstr>
      <vt:lpstr>Marketing to Children: An EU Perspective</vt:lpstr>
      <vt:lpstr>Today’s workshop</vt:lpstr>
      <vt:lpstr>2 Key Trends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Spotlight remains on children, privacy &amp; DMCs</vt:lpstr>
      <vt:lpstr>Spotlight remains on children, privacy &amp; DMCs</vt:lpstr>
      <vt:lpstr>EU Data Protection Regulation: Children and Parental Consent </vt:lpstr>
      <vt:lpstr>Key Trends</vt:lpstr>
      <vt:lpstr>PowerPoint Presentation</vt:lpstr>
      <vt:lpstr>PowerPoint Presentation</vt:lpstr>
      <vt:lpstr>PowerPoint Presentation</vt:lpstr>
      <vt:lpstr>WHO</vt:lpstr>
      <vt:lpstr>Marketing to Children: EU Developments</vt:lpstr>
      <vt:lpstr>Food marketing: National initiatives </vt:lpstr>
      <vt:lpstr>Food Marketing to Children: EU developments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Duygu YILMAZ</dc:creator>
  <cp:lastModifiedBy>Vyvyan Lyle</cp:lastModifiedBy>
  <cp:revision>23</cp:revision>
  <dcterms:created xsi:type="dcterms:W3CDTF">2015-06-19T15:14:08Z</dcterms:created>
  <dcterms:modified xsi:type="dcterms:W3CDTF">2015-07-03T13:56:14Z</dcterms:modified>
</cp:coreProperties>
</file>